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13" r:id="rId2"/>
    <p:sldMasterId id="2147483776" r:id="rId3"/>
    <p:sldMasterId id="2147483860" r:id="rId4"/>
  </p:sldMasterIdLst>
  <p:notesMasterIdLst>
    <p:notesMasterId r:id="rId17"/>
  </p:notesMasterIdLst>
  <p:sldIdLst>
    <p:sldId id="269" r:id="rId5"/>
    <p:sldId id="256" r:id="rId6"/>
    <p:sldId id="257" r:id="rId7"/>
    <p:sldId id="274" r:id="rId8"/>
    <p:sldId id="275" r:id="rId9"/>
    <p:sldId id="277" r:id="rId10"/>
    <p:sldId id="279" r:id="rId11"/>
    <p:sldId id="263" r:id="rId12"/>
    <p:sldId id="264" r:id="rId13"/>
    <p:sldId id="265" r:id="rId14"/>
    <p:sldId id="280" r:id="rId15"/>
    <p:sldId id="281"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5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F8137-F3E6-479A-B09D-316FD368051B}" type="datetimeFigureOut">
              <a:rPr lang="fr-FR" smtClean="0"/>
              <a:t>27/01/2023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005A4-CDD4-44D9-A908-E0CCCF92ABC2}" type="slidenum">
              <a:rPr lang="fr-FR" smtClean="0"/>
              <a:t>‹N°›</a:t>
            </a:fld>
            <a:endParaRPr lang="fr-FR"/>
          </a:p>
        </p:txBody>
      </p:sp>
    </p:spTree>
    <p:extLst>
      <p:ext uri="{BB962C8B-B14F-4D97-AF65-F5344CB8AC3E}">
        <p14:creationId xmlns:p14="http://schemas.microsoft.com/office/powerpoint/2010/main" val="211401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74907" y="1838824"/>
            <a:ext cx="11162209" cy="1109746"/>
          </a:xfrm>
          <a:prstGeom prst="rect">
            <a:avLst/>
          </a:prstGeom>
        </p:spPr>
        <p:txBody>
          <a:bodyPr anchor="b"/>
          <a:lstStyle>
            <a:lvl1pPr algn="ctr">
              <a:defRPr sz="6400"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4" hasCustomPrompt="1"/>
          </p:nvPr>
        </p:nvSpPr>
        <p:spPr>
          <a:xfrm>
            <a:off x="742941" y="2858937"/>
            <a:ext cx="10706118" cy="600067"/>
          </a:xfrm>
        </p:spPr>
        <p:txBody>
          <a:bodyPr anchor="t">
            <a:noAutofit/>
          </a:bodyPr>
          <a:lstStyle>
            <a:lvl1pPr algn="ctr">
              <a:defRPr sz="2667" spc="0">
                <a:solidFill>
                  <a:schemeClr val="tx1"/>
                </a:solidFill>
                <a:latin typeface="+mn-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1403071" y="4089074"/>
            <a:ext cx="9385857" cy="1650183"/>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1748890" y="375903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0720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Word - 1 Column">
    <p:spTree>
      <p:nvGrpSpPr>
        <p:cNvPr id="1" name=""/>
        <p:cNvGrpSpPr/>
        <p:nvPr/>
      </p:nvGrpSpPr>
      <p:grpSpPr>
        <a:xfrm>
          <a:off x="0" y="0"/>
          <a:ext cx="0" cy="0"/>
          <a:chOff x="0" y="0"/>
          <a:chExt cx="0" cy="0"/>
        </a:xfrm>
      </p:grpSpPr>
      <p:grpSp>
        <p:nvGrpSpPr>
          <p:cNvPr id="16" name="グループ化 15"/>
          <p:cNvGrpSpPr/>
          <p:nvPr userDrawn="1"/>
        </p:nvGrpSpPr>
        <p:grpSpPr>
          <a:xfrm>
            <a:off x="626588" y="1192422"/>
            <a:ext cx="4382197" cy="4381817"/>
            <a:chOff x="4450556" y="450850"/>
            <a:chExt cx="9385300" cy="9385300"/>
          </a:xfrm>
        </p:grpSpPr>
        <p:sp>
          <p:nvSpPr>
            <p:cNvPr id="17" name="円/楕円 16"/>
            <p:cNvSpPr/>
            <p:nvPr userDrawn="1"/>
          </p:nvSpPr>
          <p:spPr>
            <a:xfrm>
              <a:off x="4450556" y="450850"/>
              <a:ext cx="9385300" cy="938530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8" name="円/楕円 17"/>
            <p:cNvSpPr/>
            <p:nvPr userDrawn="1"/>
          </p:nvSpPr>
          <p:spPr>
            <a:xfrm>
              <a:off x="5877719" y="1878013"/>
              <a:ext cx="6530975" cy="6530975"/>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gr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7" name="テキスト プレースホルダー 11"/>
          <p:cNvSpPr>
            <a:spLocks noGrp="1"/>
          </p:cNvSpPr>
          <p:nvPr>
            <p:ph type="body" sz="quarter" idx="15" hasCustomPrompt="1"/>
          </p:nvPr>
        </p:nvSpPr>
        <p:spPr>
          <a:xfrm>
            <a:off x="5405863" y="1988841"/>
            <a:ext cx="6301247" cy="2910323"/>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9" name="タイトル 1"/>
          <p:cNvSpPr>
            <a:spLocks noGrp="1"/>
          </p:cNvSpPr>
          <p:nvPr>
            <p:ph type="title" hasCustomPrompt="1"/>
          </p:nvPr>
        </p:nvSpPr>
        <p:spPr>
          <a:xfrm>
            <a:off x="754943" y="2558904"/>
            <a:ext cx="4320855" cy="1770197"/>
          </a:xfrm>
          <a:prstGeom prst="rect">
            <a:avLst/>
          </a:prstGeom>
        </p:spPr>
        <p:txBody>
          <a:bodyPr anchor="ctr"/>
          <a:lstStyle>
            <a:lvl1pPr algn="ctr">
              <a:defRPr sz="4400" spc="1000" baseline="0"/>
            </a:lvl1pPr>
          </a:lstStyle>
          <a:p>
            <a:r>
              <a:rPr lang="en-US" altLang="ja-JP" dirty="0" smtClean="0"/>
              <a:t>WORD</a:t>
            </a:r>
            <a:endParaRPr kumimoji="1" lang="ja-JP" altLang="en-US" dirty="0"/>
          </a:p>
        </p:txBody>
      </p:sp>
    </p:spTree>
    <p:extLst>
      <p:ext uri="{BB962C8B-B14F-4D97-AF65-F5344CB8AC3E}">
        <p14:creationId xmlns:p14="http://schemas.microsoft.com/office/powerpoint/2010/main" val="4220053776"/>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No Contents - 2 Columns - R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7" name="テキスト プレースホルダー 11"/>
          <p:cNvSpPr>
            <a:spLocks noGrp="1"/>
          </p:cNvSpPr>
          <p:nvPr>
            <p:ph type="body" sz="quarter" idx="16" hasCustomPrompt="1"/>
          </p:nvPr>
        </p:nvSpPr>
        <p:spPr>
          <a:xfrm>
            <a:off x="6328349" y="4360184"/>
            <a:ext cx="5175418" cy="137907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17" hasCustomPrompt="1"/>
          </p:nvPr>
        </p:nvSpPr>
        <p:spPr>
          <a:xfrm>
            <a:off x="6328349" y="3939058"/>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8" hasCustomPrompt="1"/>
          </p:nvPr>
        </p:nvSpPr>
        <p:spPr>
          <a:xfrm>
            <a:off x="6328349" y="2139937"/>
            <a:ext cx="5175418" cy="137907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9" hasCustomPrompt="1"/>
          </p:nvPr>
        </p:nvSpPr>
        <p:spPr>
          <a:xfrm>
            <a:off x="6328349" y="1718810"/>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272274661"/>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Tree>
    <p:extLst>
      <p:ext uri="{BB962C8B-B14F-4D97-AF65-F5344CB8AC3E}">
        <p14:creationId xmlns:p14="http://schemas.microsoft.com/office/powerpoint/2010/main" val="4235626775"/>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14895" y="101174"/>
            <a:ext cx="11162209" cy="900099"/>
          </a:xfrm>
          <a:prstGeom prst="rect">
            <a:avLst/>
          </a:prstGeom>
        </p:spPr>
        <p:txBody>
          <a:bodyPr anchor="b"/>
          <a:lstStyle>
            <a:lvl1pPr algn="ctr">
              <a:defRPr sz="5334"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a:xfrm>
            <a:off x="11582293" y="6394245"/>
            <a:ext cx="604913" cy="365125"/>
          </a:xfrm>
        </p:spPr>
        <p:txBody>
          <a:bodyPr/>
          <a:lstStyle>
            <a:lvl1pPr>
              <a:defRPr sz="1600"/>
            </a:lvl1pPr>
          </a:lstStyle>
          <a:p>
            <a:fld id="{387164BF-D67A-46C0-81D2-5BAF67C00C80}" type="slidenum">
              <a:rPr lang="en-US" smtClean="0"/>
              <a:pPr/>
              <a:t>‹N°›</a:t>
            </a:fld>
            <a:endParaRPr lang="en-US" dirty="0"/>
          </a:p>
        </p:txBody>
      </p:sp>
      <p:sp>
        <p:nvSpPr>
          <p:cNvPr id="6" name="テキスト プレースホルダー 11"/>
          <p:cNvSpPr>
            <a:spLocks noGrp="1"/>
          </p:cNvSpPr>
          <p:nvPr>
            <p:ph type="body" sz="quarter" idx="15" hasCustomPrompt="1"/>
          </p:nvPr>
        </p:nvSpPr>
        <p:spPr>
          <a:xfrm>
            <a:off x="1403072" y="1448781"/>
            <a:ext cx="9385857" cy="4290477"/>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1535494" y="1118743"/>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84735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514897"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smtClean="0">
              <a:solidFill>
                <a:schemeClr val="tx1"/>
              </a:solidFill>
              <a:latin typeface="+mj-lt"/>
            </a:endParaRPr>
          </a:p>
        </p:txBody>
      </p:sp>
      <p:sp>
        <p:nvSpPr>
          <p:cNvPr id="6" name="図プレースホルダー 9"/>
          <p:cNvSpPr>
            <a:spLocks noGrp="1"/>
          </p:cNvSpPr>
          <p:nvPr>
            <p:ph type="pic" sz="quarter" idx="12" hasCustomPrompt="1"/>
          </p:nvPr>
        </p:nvSpPr>
        <p:spPr>
          <a:xfrm>
            <a:off x="642194" y="1576080"/>
            <a:ext cx="3618459" cy="3618458"/>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タイトル 1"/>
          <p:cNvSpPr>
            <a:spLocks noGrp="1"/>
          </p:cNvSpPr>
          <p:nvPr>
            <p:ph type="title" hasCustomPrompt="1"/>
          </p:nvPr>
        </p:nvSpPr>
        <p:spPr>
          <a:xfrm>
            <a:off x="4745733" y="1178751"/>
            <a:ext cx="6901365" cy="794083"/>
          </a:xfrm>
          <a:prstGeom prst="rect">
            <a:avLst/>
          </a:prstGeom>
        </p:spPr>
        <p:txBody>
          <a:bodyPr anchor="b"/>
          <a:lstStyle>
            <a:lvl1pPr algn="l">
              <a:defRPr sz="3600" spc="10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4715726" y="1988841"/>
            <a:ext cx="6901365" cy="1710189"/>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81052319"/>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1" y="0"/>
            <a:ext cx="2451423"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514897"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smtClean="0">
              <a:solidFill>
                <a:schemeClr val="tx1"/>
              </a:solidFill>
              <a:latin typeface="+mj-lt"/>
            </a:endParaRPr>
          </a:p>
        </p:txBody>
      </p:sp>
      <p:sp>
        <p:nvSpPr>
          <p:cNvPr id="6" name="図プレースホルダー 9"/>
          <p:cNvSpPr>
            <a:spLocks noGrp="1"/>
          </p:cNvSpPr>
          <p:nvPr>
            <p:ph type="pic" sz="quarter" idx="12" hasCustomPrompt="1"/>
          </p:nvPr>
        </p:nvSpPr>
        <p:spPr>
          <a:xfrm>
            <a:off x="642194" y="1576080"/>
            <a:ext cx="3618459" cy="3618458"/>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タイトル 1"/>
          <p:cNvSpPr>
            <a:spLocks noGrp="1"/>
          </p:cNvSpPr>
          <p:nvPr>
            <p:ph type="title" hasCustomPrompt="1"/>
          </p:nvPr>
        </p:nvSpPr>
        <p:spPr>
          <a:xfrm>
            <a:off x="4745733" y="1028734"/>
            <a:ext cx="6901365" cy="779709"/>
          </a:xfrm>
          <a:prstGeom prst="rect">
            <a:avLst/>
          </a:prstGeom>
        </p:spPr>
        <p:txBody>
          <a:bodyPr anchor="b"/>
          <a:lstStyle>
            <a:lvl1pPr algn="l">
              <a:defRPr sz="3600" spc="1000" baseline="0"/>
            </a:lvl1pPr>
          </a:lstStyle>
          <a:p>
            <a:r>
              <a:rPr lang="en-US" altLang="ja-JP" dirty="0" smtClean="0"/>
              <a:t>NAME HERE</a:t>
            </a:r>
            <a:endParaRPr kumimoji="1" lang="ja-JP" altLang="en-US" dirty="0"/>
          </a:p>
        </p:txBody>
      </p:sp>
      <p:sp>
        <p:nvSpPr>
          <p:cNvPr id="2" name="ホームベース 1"/>
          <p:cNvSpPr/>
          <p:nvPr userDrawn="1"/>
        </p:nvSpPr>
        <p:spPr>
          <a:xfrm>
            <a:off x="4755972" y="2059558"/>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9" name="テキスト プレースホルダー 11"/>
          <p:cNvSpPr>
            <a:spLocks noGrp="1"/>
          </p:cNvSpPr>
          <p:nvPr>
            <p:ph type="body" sz="quarter" idx="15" hasCustomPrompt="1"/>
          </p:nvPr>
        </p:nvSpPr>
        <p:spPr>
          <a:xfrm>
            <a:off x="5075798" y="2315121"/>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5075798" y="1928834"/>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smtClean="0"/>
              <a:t>TEXT HERE</a:t>
            </a:r>
            <a:endParaRPr lang="en-US" dirty="0"/>
          </a:p>
        </p:txBody>
      </p:sp>
      <p:sp>
        <p:nvSpPr>
          <p:cNvPr id="11" name="ホームベース 10"/>
          <p:cNvSpPr/>
          <p:nvPr userDrawn="1"/>
        </p:nvSpPr>
        <p:spPr>
          <a:xfrm>
            <a:off x="4755972" y="319968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12" name="テキスト プレースホルダー 11"/>
          <p:cNvSpPr>
            <a:spLocks noGrp="1"/>
          </p:cNvSpPr>
          <p:nvPr>
            <p:ph type="body" sz="quarter" idx="17" hasCustomPrompt="1"/>
          </p:nvPr>
        </p:nvSpPr>
        <p:spPr>
          <a:xfrm>
            <a:off x="5075798" y="3455248"/>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8" hasCustomPrompt="1"/>
          </p:nvPr>
        </p:nvSpPr>
        <p:spPr>
          <a:xfrm>
            <a:off x="5075798" y="3068961"/>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smtClean="0"/>
              <a:t>TEXT HERE</a:t>
            </a:r>
            <a:endParaRPr lang="en-US" altLang="ja-JP" dirty="0"/>
          </a:p>
        </p:txBody>
      </p:sp>
    </p:spTree>
    <p:extLst>
      <p:ext uri="{BB962C8B-B14F-4D97-AF65-F5344CB8AC3E}">
        <p14:creationId xmlns:p14="http://schemas.microsoft.com/office/powerpoint/2010/main" val="2959361480"/>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17" name="正方形/長方形 16"/>
          <p:cNvSpPr/>
          <p:nvPr userDrawn="1"/>
        </p:nvSpPr>
        <p:spPr>
          <a:xfrm>
            <a:off x="0" y="5461000"/>
            <a:ext cx="12192000" cy="139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5" name="円/楕円 4"/>
          <p:cNvSpPr/>
          <p:nvPr userDrawn="1"/>
        </p:nvSpPr>
        <p:spPr>
          <a:xfrm>
            <a:off x="514897" y="847349"/>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smtClean="0">
              <a:solidFill>
                <a:schemeClr val="tx1"/>
              </a:solidFill>
              <a:latin typeface="+mj-lt"/>
            </a:endParaRPr>
          </a:p>
        </p:txBody>
      </p:sp>
      <p:sp>
        <p:nvSpPr>
          <p:cNvPr id="6" name="図プレースホルダー 9"/>
          <p:cNvSpPr>
            <a:spLocks noGrp="1"/>
          </p:cNvSpPr>
          <p:nvPr>
            <p:ph type="pic" sz="quarter" idx="12" hasCustomPrompt="1"/>
          </p:nvPr>
        </p:nvSpPr>
        <p:spPr>
          <a:xfrm>
            <a:off x="642194" y="974648"/>
            <a:ext cx="3618459" cy="3618458"/>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タイトル 1"/>
          <p:cNvSpPr>
            <a:spLocks noGrp="1"/>
          </p:cNvSpPr>
          <p:nvPr>
            <p:ph type="title" hasCustomPrompt="1"/>
          </p:nvPr>
        </p:nvSpPr>
        <p:spPr>
          <a:xfrm>
            <a:off x="4745733" y="600836"/>
            <a:ext cx="5673775" cy="1209374"/>
          </a:xfrm>
          <a:prstGeom prst="rect">
            <a:avLst/>
          </a:prstGeom>
        </p:spPr>
        <p:txBody>
          <a:bodyPr anchor="b"/>
          <a:lstStyle>
            <a:lvl1pPr algn="l">
              <a:defRPr sz="6400" spc="4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4749596" y="1591474"/>
            <a:ext cx="6897502" cy="660361"/>
          </a:xfrm>
        </p:spPr>
        <p:txBody>
          <a:bodyPr anchor="t">
            <a:noAutofit/>
          </a:bodyPr>
          <a:lstStyle>
            <a:lvl1pPr algn="l">
              <a:lnSpc>
                <a:spcPct val="120000"/>
              </a:lnSpc>
              <a:defRPr sz="2933" spc="200">
                <a:solidFill>
                  <a:schemeClr val="tx1"/>
                </a:solidFill>
                <a:latin typeface="+mj-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16" hasCustomPrompt="1"/>
          </p:nvPr>
        </p:nvSpPr>
        <p:spPr>
          <a:xfrm>
            <a:off x="4724194" y="3809702"/>
            <a:ext cx="6901365" cy="117716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 name="円/楕円 1"/>
          <p:cNvSpPr/>
          <p:nvPr userDrawn="1"/>
        </p:nvSpPr>
        <p:spPr>
          <a:xfrm>
            <a:off x="4767146" y="2343609"/>
            <a:ext cx="1311389" cy="131127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2" name="円/楕円 11"/>
          <p:cNvSpPr/>
          <p:nvPr userDrawn="1"/>
        </p:nvSpPr>
        <p:spPr>
          <a:xfrm>
            <a:off x="6426757" y="2343609"/>
            <a:ext cx="1311389" cy="1311275"/>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3" name="円/楕円 12"/>
          <p:cNvSpPr/>
          <p:nvPr userDrawn="1"/>
        </p:nvSpPr>
        <p:spPr>
          <a:xfrm>
            <a:off x="8086368" y="2343609"/>
            <a:ext cx="1311389" cy="1311275"/>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4" name="テキスト プレースホルダー 11"/>
          <p:cNvSpPr>
            <a:spLocks noGrp="1"/>
          </p:cNvSpPr>
          <p:nvPr>
            <p:ph type="body" sz="quarter" idx="17" hasCustomPrompt="1"/>
          </p:nvPr>
        </p:nvSpPr>
        <p:spPr>
          <a:xfrm>
            <a:off x="4851206" y="2664322"/>
            <a:ext cx="1151124"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8" hasCustomPrompt="1"/>
          </p:nvPr>
        </p:nvSpPr>
        <p:spPr>
          <a:xfrm>
            <a:off x="8166499" y="2669065"/>
            <a:ext cx="1151124"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9" hasCustomPrompt="1"/>
          </p:nvPr>
        </p:nvSpPr>
        <p:spPr>
          <a:xfrm>
            <a:off x="6506889" y="2665342"/>
            <a:ext cx="1151124"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8" name="図プレースホルダー 7"/>
          <p:cNvSpPr>
            <a:spLocks noGrp="1"/>
          </p:cNvSpPr>
          <p:nvPr>
            <p:ph type="pic" sz="quarter" idx="20" hasCustomPrompt="1"/>
          </p:nvPr>
        </p:nvSpPr>
        <p:spPr>
          <a:xfrm>
            <a:off x="2190956" y="5807404"/>
            <a:ext cx="557873" cy="557825"/>
          </a:xfrm>
        </p:spPr>
        <p:txBody>
          <a:bodyPr>
            <a:normAutofit/>
          </a:bodyPr>
          <a:lstStyle>
            <a:lvl1pPr>
              <a:defRPr sz="1067"/>
            </a:lvl1pPr>
          </a:lstStyle>
          <a:p>
            <a:r>
              <a:rPr kumimoji="1" lang="en-US" altLang="ja-JP" dirty="0" smtClean="0"/>
              <a:t>ICON</a:t>
            </a:r>
            <a:endParaRPr kumimoji="1" lang="ja-JP" altLang="en-US" dirty="0"/>
          </a:p>
        </p:txBody>
      </p:sp>
      <p:sp>
        <p:nvSpPr>
          <p:cNvPr id="19" name="テキスト プレースホルダー 11"/>
          <p:cNvSpPr>
            <a:spLocks noGrp="1"/>
          </p:cNvSpPr>
          <p:nvPr>
            <p:ph type="body" sz="quarter" idx="28" hasCustomPrompt="1"/>
          </p:nvPr>
        </p:nvSpPr>
        <p:spPr>
          <a:xfrm>
            <a:off x="2747070"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
        <p:nvSpPr>
          <p:cNvPr id="20" name="図プレースホルダー 7"/>
          <p:cNvSpPr>
            <a:spLocks noGrp="1"/>
          </p:cNvSpPr>
          <p:nvPr>
            <p:ph type="pic" sz="quarter" idx="29" hasCustomPrompt="1"/>
          </p:nvPr>
        </p:nvSpPr>
        <p:spPr>
          <a:xfrm>
            <a:off x="5104856" y="5807404"/>
            <a:ext cx="557873" cy="557825"/>
          </a:xfrm>
        </p:spPr>
        <p:txBody>
          <a:bodyPr>
            <a:normAutofit/>
          </a:bodyPr>
          <a:lstStyle>
            <a:lvl1pPr>
              <a:defRPr sz="1067"/>
            </a:lvl1pPr>
          </a:lstStyle>
          <a:p>
            <a:r>
              <a:rPr kumimoji="1" lang="en-US" altLang="ja-JP" dirty="0" smtClean="0"/>
              <a:t>ICON</a:t>
            </a:r>
            <a:endParaRPr kumimoji="1" lang="ja-JP" altLang="en-US" dirty="0"/>
          </a:p>
        </p:txBody>
      </p:sp>
      <p:sp>
        <p:nvSpPr>
          <p:cNvPr id="21" name="テキスト プレースホルダー 11"/>
          <p:cNvSpPr>
            <a:spLocks noGrp="1"/>
          </p:cNvSpPr>
          <p:nvPr>
            <p:ph type="body" sz="quarter" idx="30" hasCustomPrompt="1"/>
          </p:nvPr>
        </p:nvSpPr>
        <p:spPr>
          <a:xfrm>
            <a:off x="5660969" y="5756604"/>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
        <p:nvSpPr>
          <p:cNvPr id="22" name="図プレースホルダー 7"/>
          <p:cNvSpPr>
            <a:spLocks noGrp="1"/>
          </p:cNvSpPr>
          <p:nvPr>
            <p:ph type="pic" sz="quarter" idx="31" hasCustomPrompt="1"/>
          </p:nvPr>
        </p:nvSpPr>
        <p:spPr>
          <a:xfrm>
            <a:off x="8017641" y="5807404"/>
            <a:ext cx="557873" cy="557825"/>
          </a:xfrm>
        </p:spPr>
        <p:txBody>
          <a:bodyPr>
            <a:normAutofit/>
          </a:bodyPr>
          <a:lstStyle>
            <a:lvl1pPr>
              <a:defRPr sz="1067"/>
            </a:lvl1pPr>
          </a:lstStyle>
          <a:p>
            <a:r>
              <a:rPr kumimoji="1" lang="en-US" altLang="ja-JP" dirty="0" smtClean="0"/>
              <a:t>ICON</a:t>
            </a:r>
            <a:endParaRPr kumimoji="1" lang="ja-JP" altLang="en-US" dirty="0"/>
          </a:p>
        </p:txBody>
      </p:sp>
      <p:sp>
        <p:nvSpPr>
          <p:cNvPr id="23" name="テキスト プレースホルダー 11"/>
          <p:cNvSpPr>
            <a:spLocks noGrp="1"/>
          </p:cNvSpPr>
          <p:nvPr>
            <p:ph type="body" sz="quarter" idx="32" hasCustomPrompt="1"/>
          </p:nvPr>
        </p:nvSpPr>
        <p:spPr>
          <a:xfrm>
            <a:off x="8573756"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380505575"/>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7" name="タイトル 1"/>
          <p:cNvSpPr>
            <a:spLocks noGrp="1"/>
          </p:cNvSpPr>
          <p:nvPr>
            <p:ph type="title" hasCustomPrompt="1"/>
          </p:nvPr>
        </p:nvSpPr>
        <p:spPr>
          <a:xfrm>
            <a:off x="574908" y="3729034"/>
            <a:ext cx="11072191" cy="674070"/>
          </a:xfrm>
          <a:prstGeom prst="rect">
            <a:avLst/>
          </a:prstGeom>
        </p:spPr>
        <p:txBody>
          <a:bodyPr anchor="b"/>
          <a:lstStyle>
            <a:lvl1pPr algn="ctr">
              <a:defRPr sz="3600" spc="10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1748890" y="5049181"/>
            <a:ext cx="8694220" cy="1020112"/>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9" name="円/楕円 8"/>
          <p:cNvSpPr/>
          <p:nvPr userDrawn="1"/>
        </p:nvSpPr>
        <p:spPr>
          <a:xfrm>
            <a:off x="4535692" y="518661"/>
            <a:ext cx="3088191" cy="3088191"/>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smtClean="0">
              <a:solidFill>
                <a:schemeClr val="tx1"/>
              </a:solidFill>
              <a:latin typeface="+mj-lt"/>
            </a:endParaRPr>
          </a:p>
        </p:txBody>
      </p:sp>
      <p:sp>
        <p:nvSpPr>
          <p:cNvPr id="10" name="図プレースホルダー 9"/>
          <p:cNvSpPr>
            <a:spLocks noGrp="1"/>
          </p:cNvSpPr>
          <p:nvPr>
            <p:ph type="pic" sz="quarter" idx="12" hasCustomPrompt="1"/>
          </p:nvPr>
        </p:nvSpPr>
        <p:spPr>
          <a:xfrm>
            <a:off x="4670437" y="653408"/>
            <a:ext cx="2818701" cy="2818701"/>
          </a:xfrm>
          <a:prstGeom prst="ellipse">
            <a:avLst/>
          </a:prstGeom>
        </p:spPr>
        <p:txBody>
          <a:bodyPr/>
          <a:lstStyle>
            <a:lvl1pPr>
              <a:defRPr/>
            </a:lvl1pPr>
          </a:lstStyle>
          <a:p>
            <a:r>
              <a:rPr kumimoji="1" lang="en-US" altLang="ja-JP" dirty="0" smtClean="0"/>
              <a:t>Add Image</a:t>
            </a:r>
            <a:endParaRPr kumimoji="1" lang="ja-JP" altLang="en-US" dirty="0"/>
          </a:p>
        </p:txBody>
      </p:sp>
      <p:sp>
        <p:nvSpPr>
          <p:cNvPr id="11" name="テキスト プレースホルダー 11"/>
          <p:cNvSpPr>
            <a:spLocks noGrp="1"/>
          </p:cNvSpPr>
          <p:nvPr>
            <p:ph type="body" sz="quarter" idx="16" hasCustomPrompt="1"/>
          </p:nvPr>
        </p:nvSpPr>
        <p:spPr>
          <a:xfrm>
            <a:off x="1729872" y="4329101"/>
            <a:ext cx="8732257" cy="515469"/>
          </a:xfrm>
        </p:spPr>
        <p:txBody>
          <a:bodyPr anchor="t">
            <a:noAutofit/>
          </a:bodyPr>
          <a:lstStyle>
            <a:lvl1pPr algn="ctr">
              <a:lnSpc>
                <a:spcPct val="120000"/>
              </a:lnSpc>
              <a:defRPr sz="2133" spc="200">
                <a:solidFill>
                  <a:schemeClr val="tx2"/>
                </a:solidFill>
                <a:latin typeface="+mj-lt"/>
              </a:defRPr>
            </a:lvl1pPr>
          </a:lstStyle>
          <a:p>
            <a:pPr lvl="0"/>
            <a:r>
              <a:rPr lang="en-US" altLang="ja-JP" dirty="0" smtClean="0"/>
              <a:t>Text Here</a:t>
            </a:r>
            <a:endParaRPr lang="en-US" dirty="0"/>
          </a:p>
        </p:txBody>
      </p:sp>
      <p:cxnSp>
        <p:nvCxnSpPr>
          <p:cNvPr id="12" name="直線コネクタ 11"/>
          <p:cNvCxnSpPr/>
          <p:nvPr userDrawn="1"/>
        </p:nvCxnSpPr>
        <p:spPr>
          <a:xfrm>
            <a:off x="1748890" y="492916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534948"/>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pic>
        <p:nvPicPr>
          <p:cNvPr id="9" name="図 8"/>
          <p:cNvPicPr>
            <a:picLocks noChangeAspect="1"/>
          </p:cNvPicPr>
          <p:nvPr userDrawn="1"/>
        </p:nvPicPr>
        <p:blipFill rotWithShape="1">
          <a:blip r:embed="rId2">
            <a:extLst>
              <a:ext uri="{28A0092B-C50C-407E-A947-70E740481C1C}">
                <a14:useLocalDpi xmlns:a14="http://schemas.microsoft.com/office/drawing/2010/main" val="0"/>
              </a:ext>
            </a:extLst>
          </a:blip>
          <a:srcRect b="59880"/>
          <a:stretch/>
        </p:blipFill>
        <p:spPr>
          <a:xfrm>
            <a:off x="3504446" y="4779151"/>
            <a:ext cx="5182050" cy="2078850"/>
          </a:xfrm>
          <a:prstGeom prst="rect">
            <a:avLst/>
          </a:prstGeom>
        </p:spPr>
      </p:pic>
      <p:sp>
        <p:nvSpPr>
          <p:cNvPr id="2" name="タイトル 1"/>
          <p:cNvSpPr>
            <a:spLocks noGrp="1"/>
          </p:cNvSpPr>
          <p:nvPr>
            <p:ph type="title" hasCustomPrompt="1"/>
          </p:nvPr>
        </p:nvSpPr>
        <p:spPr>
          <a:xfrm>
            <a:off x="514896" y="5259204"/>
            <a:ext cx="11162209" cy="870097"/>
          </a:xfrm>
          <a:prstGeom prst="rect">
            <a:avLst/>
          </a:prstGeom>
        </p:spPr>
        <p:txBody>
          <a:bodyPr/>
          <a:lstStyle>
            <a:lvl1pPr algn="ctr">
              <a:defRPr sz="4400"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69327"/>
            <a:ext cx="5185026" cy="365125"/>
          </a:xfrm>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a:xfrm>
            <a:off x="11582293" y="6369327"/>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730938" y="1058737"/>
            <a:ext cx="10706118" cy="1175849"/>
          </a:xfrm>
        </p:spPr>
        <p:txBody>
          <a:bodyPr anchor="b">
            <a:noAutofit/>
          </a:bodyPr>
          <a:lstStyle>
            <a:lvl1pPr algn="ctr">
              <a:defRPr sz="3600" spc="2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378883"/>
            <a:ext cx="10706118" cy="2160240"/>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8" name="直線コネクタ 7"/>
          <p:cNvCxnSpPr/>
          <p:nvPr userDrawn="1"/>
        </p:nvCxnSpPr>
        <p:spPr>
          <a:xfrm>
            <a:off x="402374" y="5079183"/>
            <a:ext cx="1138725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83645"/>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 Column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14896" y="5259204"/>
            <a:ext cx="11162209" cy="870097"/>
          </a:xfrm>
          <a:prstGeom prst="rect">
            <a:avLst/>
          </a:prstGeom>
        </p:spPr>
        <p:txBody>
          <a:bodyPr/>
          <a:lstStyle>
            <a:lvl1pPr algn="ctr">
              <a:defRPr sz="4400"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69327"/>
            <a:ext cx="5185026" cy="365125"/>
          </a:xfrm>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a:xfrm>
            <a:off x="11582293" y="6369327"/>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730938" y="1058737"/>
            <a:ext cx="10706118" cy="1175849"/>
          </a:xfrm>
        </p:spPr>
        <p:txBody>
          <a:bodyPr anchor="b">
            <a:noAutofit/>
          </a:bodyPr>
          <a:lstStyle>
            <a:lvl1pPr algn="ctr">
              <a:defRPr sz="3600" spc="2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378883"/>
            <a:ext cx="10706118" cy="2160240"/>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8" name="直線コネクタ 7"/>
          <p:cNvCxnSpPr/>
          <p:nvPr userDrawn="1"/>
        </p:nvCxnSpPr>
        <p:spPr>
          <a:xfrm>
            <a:off x="402374" y="5079183"/>
            <a:ext cx="1138725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47558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タイトル 1"/>
          <p:cNvSpPr>
            <a:spLocks noGrp="1"/>
          </p:cNvSpPr>
          <p:nvPr>
            <p:ph type="title" hasCustomPrompt="1"/>
          </p:nvPr>
        </p:nvSpPr>
        <p:spPr>
          <a:xfrm>
            <a:off x="6903763" y="2213215"/>
            <a:ext cx="4980986" cy="2370263"/>
          </a:xfrm>
          <a:prstGeom prst="rect">
            <a:avLst/>
          </a:prstGeom>
        </p:spPr>
        <p:txBody>
          <a:bodyPr anchor="ctr"/>
          <a:lstStyle>
            <a:lvl1pPr algn="r">
              <a:lnSpc>
                <a:spcPts val="6000"/>
              </a:lnSpc>
              <a:defRPr sz="6400" spc="400" baseline="0"/>
            </a:lvl1pPr>
          </a:lstStyle>
          <a:p>
            <a:r>
              <a:rPr lang="en-US" altLang="ja-JP" dirty="0" smtClean="0"/>
              <a:t>SLIDE TITLE HERE</a:t>
            </a:r>
            <a:endParaRPr kumimoji="1" lang="ja-JP" altLang="en-US" dirty="0"/>
          </a:p>
        </p:txBody>
      </p:sp>
      <p:sp>
        <p:nvSpPr>
          <p:cNvPr id="6" name="正方形/長方形 5"/>
          <p:cNvSpPr/>
          <p:nvPr userDrawn="1"/>
        </p:nvSpPr>
        <p:spPr>
          <a:xfrm flipH="1">
            <a:off x="6456072" y="998731"/>
            <a:ext cx="150029" cy="4890543"/>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 name="テキスト プレースホルダー 11"/>
          <p:cNvSpPr>
            <a:spLocks noGrp="1"/>
          </p:cNvSpPr>
          <p:nvPr>
            <p:ph type="body" sz="quarter" idx="15" hasCustomPrompt="1"/>
          </p:nvPr>
        </p:nvSpPr>
        <p:spPr>
          <a:xfrm>
            <a:off x="304854" y="2318227"/>
            <a:ext cx="5671122" cy="2160240"/>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7884324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Word - 4 List">
    <p:spTree>
      <p:nvGrpSpPr>
        <p:cNvPr id="1" name=""/>
        <p:cNvGrpSpPr/>
        <p:nvPr/>
      </p:nvGrpSpPr>
      <p:grpSpPr>
        <a:xfrm>
          <a:off x="0" y="0"/>
          <a:ext cx="0" cy="0"/>
          <a:chOff x="0" y="0"/>
          <a:chExt cx="0" cy="0"/>
        </a:xfrm>
      </p:grpSpPr>
      <p:grpSp>
        <p:nvGrpSpPr>
          <p:cNvPr id="25" name="グループ化 24"/>
          <p:cNvGrpSpPr/>
          <p:nvPr userDrawn="1"/>
        </p:nvGrpSpPr>
        <p:grpSpPr>
          <a:xfrm>
            <a:off x="626588" y="1192422"/>
            <a:ext cx="4382197" cy="4381817"/>
            <a:chOff x="4450556" y="450850"/>
            <a:chExt cx="9385300" cy="9385300"/>
          </a:xfrm>
        </p:grpSpPr>
        <p:sp>
          <p:nvSpPr>
            <p:cNvPr id="26" name="円/楕円 25"/>
            <p:cNvSpPr/>
            <p:nvPr userDrawn="1"/>
          </p:nvSpPr>
          <p:spPr>
            <a:xfrm>
              <a:off x="4450556" y="450850"/>
              <a:ext cx="9385300" cy="938530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27" name="円/楕円 26"/>
            <p:cNvSpPr/>
            <p:nvPr userDrawn="1"/>
          </p:nvSpPr>
          <p:spPr>
            <a:xfrm>
              <a:off x="5877719" y="1878013"/>
              <a:ext cx="6530975" cy="6530975"/>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gr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7" name="テキスト プレースホルダー 11"/>
          <p:cNvSpPr>
            <a:spLocks noGrp="1"/>
          </p:cNvSpPr>
          <p:nvPr>
            <p:ph type="body" sz="quarter" idx="15" hasCustomPrompt="1"/>
          </p:nvPr>
        </p:nvSpPr>
        <p:spPr>
          <a:xfrm>
            <a:off x="6726124" y="1028734"/>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6636106" y="968727"/>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6" hasCustomPrompt="1"/>
          </p:nvPr>
        </p:nvSpPr>
        <p:spPr>
          <a:xfrm>
            <a:off x="5165816" y="1238757"/>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6726124" y="2318877"/>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3" name="直線コネクタ 12"/>
          <p:cNvCxnSpPr/>
          <p:nvPr userDrawn="1"/>
        </p:nvCxnSpPr>
        <p:spPr>
          <a:xfrm>
            <a:off x="6636106" y="2258870"/>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プレースホルダー 11"/>
          <p:cNvSpPr>
            <a:spLocks noGrp="1"/>
          </p:cNvSpPr>
          <p:nvPr>
            <p:ph type="body" sz="quarter" idx="18" hasCustomPrompt="1"/>
          </p:nvPr>
        </p:nvSpPr>
        <p:spPr>
          <a:xfrm>
            <a:off x="5165816" y="2528900"/>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9" hasCustomPrompt="1"/>
          </p:nvPr>
        </p:nvSpPr>
        <p:spPr>
          <a:xfrm>
            <a:off x="6726124" y="3609020"/>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6" name="直線コネクタ 15"/>
          <p:cNvCxnSpPr/>
          <p:nvPr userDrawn="1"/>
        </p:nvCxnSpPr>
        <p:spPr>
          <a:xfrm>
            <a:off x="6636106" y="3549013"/>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20" hasCustomPrompt="1"/>
          </p:nvPr>
        </p:nvSpPr>
        <p:spPr>
          <a:xfrm>
            <a:off x="5165816" y="3819043"/>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1" hasCustomPrompt="1"/>
          </p:nvPr>
        </p:nvSpPr>
        <p:spPr>
          <a:xfrm>
            <a:off x="6726124" y="4928978"/>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9" name="直線コネクタ 18"/>
          <p:cNvCxnSpPr/>
          <p:nvPr userDrawn="1"/>
        </p:nvCxnSpPr>
        <p:spPr>
          <a:xfrm>
            <a:off x="6636106" y="4868971"/>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p:ph type="body" sz="quarter" idx="22" hasCustomPrompt="1"/>
          </p:nvPr>
        </p:nvSpPr>
        <p:spPr>
          <a:xfrm>
            <a:off x="5165816" y="5139001"/>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21" name="タイトル 1"/>
          <p:cNvSpPr>
            <a:spLocks noGrp="1"/>
          </p:cNvSpPr>
          <p:nvPr>
            <p:ph type="title" hasCustomPrompt="1"/>
          </p:nvPr>
        </p:nvSpPr>
        <p:spPr>
          <a:xfrm>
            <a:off x="754943" y="2558904"/>
            <a:ext cx="4320855" cy="1770197"/>
          </a:xfrm>
          <a:prstGeom prst="rect">
            <a:avLst/>
          </a:prstGeom>
        </p:spPr>
        <p:txBody>
          <a:bodyPr anchor="ctr"/>
          <a:lstStyle>
            <a:lvl1pPr algn="ctr">
              <a:defRPr sz="4400" spc="1000" baseline="0"/>
            </a:lvl1pPr>
          </a:lstStyle>
          <a:p>
            <a:r>
              <a:rPr lang="en-US" altLang="ja-JP" dirty="0" smtClean="0"/>
              <a:t>WORD</a:t>
            </a:r>
            <a:endParaRPr kumimoji="1" lang="ja-JP" altLang="en-US" dirty="0"/>
          </a:p>
        </p:txBody>
      </p:sp>
    </p:spTree>
    <p:extLst>
      <p:ext uri="{BB962C8B-B14F-4D97-AF65-F5344CB8AC3E}">
        <p14:creationId xmlns:p14="http://schemas.microsoft.com/office/powerpoint/2010/main" val="103395739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 Column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a:xfrm>
            <a:off x="11582293" y="6394245"/>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730938" y="1628800"/>
            <a:ext cx="10706118" cy="1175849"/>
          </a:xfrm>
        </p:spPr>
        <p:txBody>
          <a:bodyPr anchor="b">
            <a:noAutofit/>
          </a:bodyPr>
          <a:lstStyle>
            <a:lvl1pPr algn="ctr">
              <a:defRPr sz="3600" spc="1000" baseline="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948947"/>
            <a:ext cx="10706118" cy="2160240"/>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757965380"/>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 Word - 1 Column">
    <p:spTree>
      <p:nvGrpSpPr>
        <p:cNvPr id="1" name=""/>
        <p:cNvGrpSpPr/>
        <p:nvPr/>
      </p:nvGrpSpPr>
      <p:grpSpPr>
        <a:xfrm>
          <a:off x="0" y="0"/>
          <a:ext cx="0" cy="0"/>
          <a:chOff x="0" y="0"/>
          <a:chExt cx="0" cy="0"/>
        </a:xfrm>
      </p:grpSpPr>
      <p:grpSp>
        <p:nvGrpSpPr>
          <p:cNvPr id="16" name="グループ化 15"/>
          <p:cNvGrpSpPr/>
          <p:nvPr userDrawn="1"/>
        </p:nvGrpSpPr>
        <p:grpSpPr>
          <a:xfrm>
            <a:off x="7416262" y="1088741"/>
            <a:ext cx="4382197" cy="4381817"/>
            <a:chOff x="4450556" y="450850"/>
            <a:chExt cx="9385300" cy="9385300"/>
          </a:xfrm>
        </p:grpSpPr>
        <p:sp>
          <p:nvSpPr>
            <p:cNvPr id="17" name="円/楕円 16"/>
            <p:cNvSpPr/>
            <p:nvPr userDrawn="1"/>
          </p:nvSpPr>
          <p:spPr>
            <a:xfrm>
              <a:off x="4450556" y="450850"/>
              <a:ext cx="9385300" cy="938530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solidFill>
                  <a:schemeClr val="tx1"/>
                </a:solidFill>
              </a:endParaRPr>
            </a:p>
          </p:txBody>
        </p:sp>
        <p:sp>
          <p:nvSpPr>
            <p:cNvPr id="18" name="円/楕円 17"/>
            <p:cNvSpPr/>
            <p:nvPr userDrawn="1"/>
          </p:nvSpPr>
          <p:spPr>
            <a:xfrm>
              <a:off x="5877719" y="1878013"/>
              <a:ext cx="6530975" cy="6530975"/>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solidFill>
                  <a:schemeClr val="tx1"/>
                </a:solidFill>
              </a:endParaRPr>
            </a:p>
          </p:txBody>
        </p:sp>
      </p:gr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p:ph type="body" sz="quarter" idx="15" hasCustomPrompt="1"/>
          </p:nvPr>
        </p:nvSpPr>
        <p:spPr>
          <a:xfrm>
            <a:off x="844961" y="1898831"/>
            <a:ext cx="6301247" cy="2910323"/>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9" name="タイトル 1"/>
          <p:cNvSpPr>
            <a:spLocks noGrp="1"/>
          </p:cNvSpPr>
          <p:nvPr>
            <p:ph type="title" hasCustomPrompt="1"/>
          </p:nvPr>
        </p:nvSpPr>
        <p:spPr>
          <a:xfrm>
            <a:off x="7544616" y="2455223"/>
            <a:ext cx="4320855" cy="1770197"/>
          </a:xfrm>
          <a:prstGeom prst="rect">
            <a:avLst/>
          </a:prstGeom>
        </p:spPr>
        <p:txBody>
          <a:bodyPr anchor="ctr"/>
          <a:lstStyle>
            <a:lvl1pPr algn="ctr">
              <a:defRPr sz="4400" spc="1000" baseline="0"/>
            </a:lvl1pPr>
          </a:lstStyle>
          <a:p>
            <a:r>
              <a:rPr lang="en-US" altLang="ja-JP" dirty="0" smtClean="0"/>
              <a:t>WORD</a:t>
            </a:r>
            <a:endParaRPr kumimoji="1" lang="ja-JP" altLang="en-US" dirty="0"/>
          </a:p>
        </p:txBody>
      </p:sp>
    </p:spTree>
    <p:extLst>
      <p:ext uri="{BB962C8B-B14F-4D97-AF65-F5344CB8AC3E}">
        <p14:creationId xmlns:p14="http://schemas.microsoft.com/office/powerpoint/2010/main" val="2743920892"/>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Word - 4 List">
    <p:spTree>
      <p:nvGrpSpPr>
        <p:cNvPr id="1" name=""/>
        <p:cNvGrpSpPr/>
        <p:nvPr/>
      </p:nvGrpSpPr>
      <p:grpSpPr>
        <a:xfrm>
          <a:off x="0" y="0"/>
          <a:ext cx="0" cy="0"/>
          <a:chOff x="0" y="0"/>
          <a:chExt cx="0" cy="0"/>
        </a:xfrm>
      </p:grpSpPr>
      <p:grpSp>
        <p:nvGrpSpPr>
          <p:cNvPr id="25" name="グループ化 24"/>
          <p:cNvGrpSpPr/>
          <p:nvPr userDrawn="1"/>
        </p:nvGrpSpPr>
        <p:grpSpPr>
          <a:xfrm>
            <a:off x="626588" y="1192422"/>
            <a:ext cx="4382197" cy="4381817"/>
            <a:chOff x="4450556" y="450850"/>
            <a:chExt cx="9385300" cy="9385300"/>
          </a:xfrm>
        </p:grpSpPr>
        <p:sp>
          <p:nvSpPr>
            <p:cNvPr id="26" name="円/楕円 25"/>
            <p:cNvSpPr/>
            <p:nvPr userDrawn="1"/>
          </p:nvSpPr>
          <p:spPr>
            <a:xfrm>
              <a:off x="4450556" y="450850"/>
              <a:ext cx="9385300" cy="938530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solidFill>
                  <a:schemeClr val="tx1"/>
                </a:solidFill>
              </a:endParaRPr>
            </a:p>
          </p:txBody>
        </p:sp>
        <p:sp>
          <p:nvSpPr>
            <p:cNvPr id="27" name="円/楕円 26"/>
            <p:cNvSpPr/>
            <p:nvPr userDrawn="1"/>
          </p:nvSpPr>
          <p:spPr>
            <a:xfrm>
              <a:off x="5877719" y="1878013"/>
              <a:ext cx="6530975" cy="6530975"/>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solidFill>
                  <a:schemeClr val="tx1"/>
                </a:solidFill>
              </a:endParaRPr>
            </a:p>
          </p:txBody>
        </p:sp>
      </p:gr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p:ph type="body" sz="quarter" idx="15" hasCustomPrompt="1"/>
          </p:nvPr>
        </p:nvSpPr>
        <p:spPr>
          <a:xfrm>
            <a:off x="6726123" y="1028734"/>
            <a:ext cx="4980987"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6636106" y="968727"/>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6" hasCustomPrompt="1"/>
          </p:nvPr>
        </p:nvSpPr>
        <p:spPr>
          <a:xfrm>
            <a:off x="5165816" y="1238757"/>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6726123" y="2318878"/>
            <a:ext cx="4980987"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3" name="直線コネクタ 12"/>
          <p:cNvCxnSpPr/>
          <p:nvPr userDrawn="1"/>
        </p:nvCxnSpPr>
        <p:spPr>
          <a:xfrm>
            <a:off x="6636106" y="2258870"/>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プレースホルダー 11"/>
          <p:cNvSpPr>
            <a:spLocks noGrp="1"/>
          </p:cNvSpPr>
          <p:nvPr>
            <p:ph type="body" sz="quarter" idx="18" hasCustomPrompt="1"/>
          </p:nvPr>
        </p:nvSpPr>
        <p:spPr>
          <a:xfrm>
            <a:off x="5165816" y="2528900"/>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9" hasCustomPrompt="1"/>
          </p:nvPr>
        </p:nvSpPr>
        <p:spPr>
          <a:xfrm>
            <a:off x="6726123" y="3609021"/>
            <a:ext cx="4980987"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6" name="直線コネクタ 15"/>
          <p:cNvCxnSpPr/>
          <p:nvPr userDrawn="1"/>
        </p:nvCxnSpPr>
        <p:spPr>
          <a:xfrm>
            <a:off x="6636106" y="3549013"/>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20" hasCustomPrompt="1"/>
          </p:nvPr>
        </p:nvSpPr>
        <p:spPr>
          <a:xfrm>
            <a:off x="5165816" y="3819043"/>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1" hasCustomPrompt="1"/>
          </p:nvPr>
        </p:nvSpPr>
        <p:spPr>
          <a:xfrm>
            <a:off x="6726123" y="4928978"/>
            <a:ext cx="4980987"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9" name="直線コネクタ 18"/>
          <p:cNvCxnSpPr/>
          <p:nvPr userDrawn="1"/>
        </p:nvCxnSpPr>
        <p:spPr>
          <a:xfrm>
            <a:off x="6636106" y="4868971"/>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p:ph type="body" sz="quarter" idx="22" hasCustomPrompt="1"/>
          </p:nvPr>
        </p:nvSpPr>
        <p:spPr>
          <a:xfrm>
            <a:off x="5165816" y="5139001"/>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21" name="タイトル 1"/>
          <p:cNvSpPr>
            <a:spLocks noGrp="1"/>
          </p:cNvSpPr>
          <p:nvPr>
            <p:ph type="title" hasCustomPrompt="1"/>
          </p:nvPr>
        </p:nvSpPr>
        <p:spPr>
          <a:xfrm>
            <a:off x="754943" y="2558904"/>
            <a:ext cx="4320855" cy="1770197"/>
          </a:xfrm>
          <a:prstGeom prst="rect">
            <a:avLst/>
          </a:prstGeom>
        </p:spPr>
        <p:txBody>
          <a:bodyPr anchor="ctr"/>
          <a:lstStyle>
            <a:lvl1pPr algn="ctr">
              <a:defRPr sz="4400" spc="1000" baseline="0"/>
            </a:lvl1pPr>
          </a:lstStyle>
          <a:p>
            <a:r>
              <a:rPr lang="en-US" altLang="ja-JP" dirty="0" smtClean="0"/>
              <a:t>WORD</a:t>
            </a:r>
            <a:endParaRPr kumimoji="1" lang="ja-JP" altLang="en-US" dirty="0"/>
          </a:p>
        </p:txBody>
      </p:sp>
    </p:spTree>
    <p:extLst>
      <p:ext uri="{BB962C8B-B14F-4D97-AF65-F5344CB8AC3E}">
        <p14:creationId xmlns:p14="http://schemas.microsoft.com/office/powerpoint/2010/main" val="1223399703"/>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15" name="図プレースホルダー 14"/>
          <p:cNvSpPr>
            <a:spLocks noGrp="1"/>
          </p:cNvSpPr>
          <p:nvPr>
            <p:ph type="pic" sz="quarter" idx="13" hasCustomPrompt="1"/>
          </p:nvPr>
        </p:nvSpPr>
        <p:spPr>
          <a:xfrm>
            <a:off x="5375858" y="213885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0" name="図プレースホルダー 9"/>
          <p:cNvSpPr>
            <a:spLocks noGrp="1"/>
          </p:cNvSpPr>
          <p:nvPr>
            <p:ph type="pic" sz="quarter" idx="12" hasCustomPrompt="1"/>
          </p:nvPr>
        </p:nvSpPr>
        <p:spPr>
          <a:xfrm>
            <a:off x="0" y="0"/>
            <a:ext cx="7000972" cy="6858000"/>
          </a:xfrm>
          <a:custGeom>
            <a:avLst/>
            <a:gdLst/>
            <a:ahLst/>
            <a:cxnLst/>
            <a:rect l="l" t="t" r="r" b="b"/>
            <a:pathLst>
              <a:path w="10500547" h="10287000">
                <a:moveTo>
                  <a:pt x="0" y="0"/>
                </a:moveTo>
                <a:lnTo>
                  <a:pt x="7928797" y="0"/>
                </a:lnTo>
                <a:lnTo>
                  <a:pt x="10500547" y="10287000"/>
                </a:lnTo>
                <a:lnTo>
                  <a:pt x="0" y="10287000"/>
                </a:lnTo>
                <a:close/>
              </a:path>
            </a:pathLst>
          </a:custGeom>
        </p:spPr>
        <p:txBody>
          <a:bodyPr/>
          <a:lstStyle>
            <a:lvl1pPr>
              <a:defRPr/>
            </a:lvl1pPr>
          </a:lstStyle>
          <a:p>
            <a:r>
              <a:rPr kumimoji="1" lang="en-US" altLang="ja-JP" dirty="0" smtClean="0"/>
              <a:t>Add an image</a:t>
            </a:r>
            <a:endParaRPr kumimoji="1" lang="ja-JP" altLang="en-US" dirty="0"/>
          </a:p>
        </p:txBody>
      </p:sp>
      <p:sp>
        <p:nvSpPr>
          <p:cNvPr id="16" name="テキスト プレースホルダー 11"/>
          <p:cNvSpPr>
            <a:spLocks noGrp="1"/>
          </p:cNvSpPr>
          <p:nvPr>
            <p:ph type="body" sz="quarter" idx="15" hasCustomPrompt="1"/>
          </p:nvPr>
        </p:nvSpPr>
        <p:spPr>
          <a:xfrm>
            <a:off x="5525887" y="213885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17" name="テキスト プレースホルダー 11"/>
          <p:cNvSpPr>
            <a:spLocks noGrp="1"/>
          </p:cNvSpPr>
          <p:nvPr>
            <p:ph type="body" sz="quarter" idx="14" hasCustomPrompt="1"/>
          </p:nvPr>
        </p:nvSpPr>
        <p:spPr>
          <a:xfrm>
            <a:off x="6456070" y="210885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7" hasCustomPrompt="1"/>
          </p:nvPr>
        </p:nvSpPr>
        <p:spPr>
          <a:xfrm>
            <a:off x="6576095" y="243889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図プレースホルダー 14"/>
          <p:cNvSpPr>
            <a:spLocks noGrp="1"/>
          </p:cNvSpPr>
          <p:nvPr>
            <p:ph type="pic" sz="quarter" idx="18" hasCustomPrompt="1"/>
          </p:nvPr>
        </p:nvSpPr>
        <p:spPr>
          <a:xfrm>
            <a:off x="5615905" y="3098963"/>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20" name="テキスト プレースホルダー 11"/>
          <p:cNvSpPr>
            <a:spLocks noGrp="1"/>
          </p:cNvSpPr>
          <p:nvPr>
            <p:ph type="body" sz="quarter" idx="19" hasCustomPrompt="1"/>
          </p:nvPr>
        </p:nvSpPr>
        <p:spPr>
          <a:xfrm>
            <a:off x="5765934" y="3098963"/>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21" name="テキスト プレースホルダー 11"/>
          <p:cNvSpPr>
            <a:spLocks noGrp="1"/>
          </p:cNvSpPr>
          <p:nvPr>
            <p:ph type="body" sz="quarter" idx="20" hasCustomPrompt="1"/>
          </p:nvPr>
        </p:nvSpPr>
        <p:spPr>
          <a:xfrm>
            <a:off x="6696118" y="3068960"/>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1" hasCustomPrompt="1"/>
          </p:nvPr>
        </p:nvSpPr>
        <p:spPr>
          <a:xfrm>
            <a:off x="6816142" y="3398996"/>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4" name="図プレースホルダー 14"/>
          <p:cNvSpPr>
            <a:spLocks noGrp="1"/>
          </p:cNvSpPr>
          <p:nvPr>
            <p:ph type="pic" sz="quarter" idx="23" hasCustomPrompt="1"/>
          </p:nvPr>
        </p:nvSpPr>
        <p:spPr>
          <a:xfrm>
            <a:off x="5855952" y="4059071"/>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25" name="テキスト プレースホルダー 11"/>
          <p:cNvSpPr>
            <a:spLocks noGrp="1"/>
          </p:cNvSpPr>
          <p:nvPr>
            <p:ph type="body" sz="quarter" idx="24" hasCustomPrompt="1"/>
          </p:nvPr>
        </p:nvSpPr>
        <p:spPr>
          <a:xfrm>
            <a:off x="6005982" y="4059071"/>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26" name="テキスト プレースホルダー 11"/>
          <p:cNvSpPr>
            <a:spLocks noGrp="1"/>
          </p:cNvSpPr>
          <p:nvPr>
            <p:ph type="body" sz="quarter" idx="25" hasCustomPrompt="1"/>
          </p:nvPr>
        </p:nvSpPr>
        <p:spPr>
          <a:xfrm>
            <a:off x="6936165" y="4029068"/>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6" hasCustomPrompt="1"/>
          </p:nvPr>
        </p:nvSpPr>
        <p:spPr>
          <a:xfrm>
            <a:off x="7056190" y="4359104"/>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8" name="図プレースホルダー 14"/>
          <p:cNvSpPr>
            <a:spLocks noGrp="1"/>
          </p:cNvSpPr>
          <p:nvPr>
            <p:ph type="pic" sz="quarter" idx="27" hasCustomPrompt="1"/>
          </p:nvPr>
        </p:nvSpPr>
        <p:spPr>
          <a:xfrm>
            <a:off x="6096000" y="501917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29" name="テキスト プレースホルダー 11"/>
          <p:cNvSpPr>
            <a:spLocks noGrp="1"/>
          </p:cNvSpPr>
          <p:nvPr>
            <p:ph type="body" sz="quarter" idx="28" hasCustomPrompt="1"/>
          </p:nvPr>
        </p:nvSpPr>
        <p:spPr>
          <a:xfrm>
            <a:off x="6246029" y="501917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30" name="テキスト プレースホルダー 11"/>
          <p:cNvSpPr>
            <a:spLocks noGrp="1"/>
          </p:cNvSpPr>
          <p:nvPr>
            <p:ph type="body" sz="quarter" idx="29" hasCustomPrompt="1"/>
          </p:nvPr>
        </p:nvSpPr>
        <p:spPr>
          <a:xfrm>
            <a:off x="7176213" y="498917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30" hasCustomPrompt="1"/>
          </p:nvPr>
        </p:nvSpPr>
        <p:spPr>
          <a:xfrm>
            <a:off x="7296238" y="531921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31" hasCustomPrompt="1"/>
          </p:nvPr>
        </p:nvSpPr>
        <p:spPr>
          <a:xfrm>
            <a:off x="5855952" y="338658"/>
            <a:ext cx="5911170" cy="785806"/>
          </a:xfrm>
        </p:spPr>
        <p:txBody>
          <a:bodyPr anchor="b">
            <a:noAutofit/>
          </a:bodyPr>
          <a:lstStyle>
            <a:lvl1pPr algn="l">
              <a:defRPr sz="3600" spc="1000" baseline="0">
                <a:solidFill>
                  <a:schemeClr val="accent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2" hasCustomPrompt="1"/>
          </p:nvPr>
        </p:nvSpPr>
        <p:spPr>
          <a:xfrm>
            <a:off x="5855952" y="1088741"/>
            <a:ext cx="5911170" cy="75008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65334987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10" name="直線コネクタ 9"/>
          <p:cNvCxnSpPr/>
          <p:nvPr userDrawn="1"/>
        </p:nvCxnSpPr>
        <p:spPr>
          <a:xfrm flipV="1">
            <a:off x="1595587" y="1223947"/>
            <a:ext cx="8491202" cy="481126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501904">
            <a:off x="10116598" y="432467"/>
            <a:ext cx="956504" cy="956587"/>
          </a:xfrm>
          <a:prstGeom prst="rect">
            <a:avLst/>
          </a:prstGeom>
        </p:spPr>
      </p:pic>
      <p:sp>
        <p:nvSpPr>
          <p:cNvPr id="13" name="テキスト プレースホルダー 11"/>
          <p:cNvSpPr>
            <a:spLocks noGrp="1"/>
          </p:cNvSpPr>
          <p:nvPr>
            <p:ph type="body" sz="quarter" idx="14" hasCustomPrompt="1"/>
          </p:nvPr>
        </p:nvSpPr>
        <p:spPr>
          <a:xfrm>
            <a:off x="5765936" y="4059071"/>
            <a:ext cx="5788856" cy="905819"/>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5765936" y="4989174"/>
            <a:ext cx="5788856" cy="105011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20" name="グループ化 19"/>
          <p:cNvGrpSpPr/>
          <p:nvPr userDrawn="1"/>
        </p:nvGrpSpPr>
        <p:grpSpPr>
          <a:xfrm>
            <a:off x="1655642" y="4479118"/>
            <a:ext cx="2609996" cy="390043"/>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21" name="テキスト プレースホルダー 11"/>
          <p:cNvSpPr>
            <a:spLocks noGrp="1"/>
          </p:cNvSpPr>
          <p:nvPr>
            <p:ph type="body" sz="quarter" idx="21" hasCustomPrompt="1"/>
          </p:nvPr>
        </p:nvSpPr>
        <p:spPr>
          <a:xfrm>
            <a:off x="1715133" y="44601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smtClean="0"/>
              <a:t>Text Here</a:t>
            </a:r>
            <a:endParaRPr lang="en-US" dirty="0"/>
          </a:p>
        </p:txBody>
      </p:sp>
      <p:grpSp>
        <p:nvGrpSpPr>
          <p:cNvPr id="22" name="グループ化 21"/>
          <p:cNvGrpSpPr/>
          <p:nvPr userDrawn="1"/>
        </p:nvGrpSpPr>
        <p:grpSpPr>
          <a:xfrm>
            <a:off x="4116129" y="3087918"/>
            <a:ext cx="2609996" cy="390043"/>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25" name="テキスト プレースホルダー 11"/>
          <p:cNvSpPr>
            <a:spLocks noGrp="1"/>
          </p:cNvSpPr>
          <p:nvPr>
            <p:ph type="body" sz="quarter" idx="22" hasCustomPrompt="1"/>
          </p:nvPr>
        </p:nvSpPr>
        <p:spPr>
          <a:xfrm>
            <a:off x="4175620" y="30689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smtClean="0"/>
              <a:t>Text Here</a:t>
            </a:r>
            <a:endParaRPr lang="en-US" dirty="0"/>
          </a:p>
        </p:txBody>
      </p:sp>
      <p:grpSp>
        <p:nvGrpSpPr>
          <p:cNvPr id="26" name="グループ化 25"/>
          <p:cNvGrpSpPr/>
          <p:nvPr userDrawn="1"/>
        </p:nvGrpSpPr>
        <p:grpSpPr>
          <a:xfrm>
            <a:off x="6666633" y="1647757"/>
            <a:ext cx="2609996" cy="390043"/>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29" name="テキスト プレースホルダー 11"/>
          <p:cNvSpPr>
            <a:spLocks noGrp="1"/>
          </p:cNvSpPr>
          <p:nvPr>
            <p:ph type="body" sz="quarter" idx="23" hasCustomPrompt="1"/>
          </p:nvPr>
        </p:nvSpPr>
        <p:spPr>
          <a:xfrm>
            <a:off x="6726124" y="1628800"/>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4" hasCustomPrompt="1"/>
          </p:nvPr>
        </p:nvSpPr>
        <p:spPr>
          <a:xfrm>
            <a:off x="934979" y="3669302"/>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3450260" y="2291306"/>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6000764" y="848715"/>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17" hasCustomPrompt="1"/>
          </p:nvPr>
        </p:nvSpPr>
        <p:spPr>
          <a:xfrm>
            <a:off x="244842" y="4089073"/>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7" hasCustomPrompt="1"/>
          </p:nvPr>
        </p:nvSpPr>
        <p:spPr>
          <a:xfrm>
            <a:off x="2765341" y="2708921"/>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28" hasCustomPrompt="1"/>
          </p:nvPr>
        </p:nvSpPr>
        <p:spPr>
          <a:xfrm>
            <a:off x="5315845" y="1268760"/>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30" name="直線コネクタ 29"/>
          <p:cNvCxnSpPr/>
          <p:nvPr userDrawn="1"/>
        </p:nvCxnSpPr>
        <p:spPr>
          <a:xfrm>
            <a:off x="5735929" y="4929167"/>
            <a:ext cx="64560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788519"/>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meline - Star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5810415" y="338658"/>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 name="テキスト プレースホルダー 11"/>
          <p:cNvSpPr>
            <a:spLocks noGrp="1"/>
          </p:cNvSpPr>
          <p:nvPr>
            <p:ph type="body" sz="quarter" idx="26" hasCustomPrompt="1"/>
          </p:nvPr>
        </p:nvSpPr>
        <p:spPr>
          <a:xfrm>
            <a:off x="5705923" y="415705"/>
            <a:ext cx="780155"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cxnSp>
        <p:nvCxnSpPr>
          <p:cNvPr id="8" name="直線コネクタ 7"/>
          <p:cNvCxnSpPr>
            <a:stCxn id="5" idx="4"/>
          </p:cNvCxnSpPr>
          <p:nvPr userDrawn="1"/>
        </p:nvCxnSpPr>
        <p:spPr>
          <a:xfrm flipH="1">
            <a:off x="6095471" y="908720"/>
            <a:ext cx="1" cy="594928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6"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grpSp>
        <p:nvGrpSpPr>
          <p:cNvPr id="17" name="グループ化 16"/>
          <p:cNvGrpSpPr/>
          <p:nvPr userDrawn="1"/>
        </p:nvGrpSpPr>
        <p:grpSpPr>
          <a:xfrm>
            <a:off x="6306042"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14" name="テキスト プレースホルダー 11"/>
          <p:cNvSpPr>
            <a:spLocks noGrp="1"/>
          </p:cNvSpPr>
          <p:nvPr>
            <p:ph type="body" sz="quarter" idx="27" hasCustomPrompt="1"/>
          </p:nvPr>
        </p:nvSpPr>
        <p:spPr>
          <a:xfrm>
            <a:off x="7176214" y="1499798"/>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208"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5982856"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grpSp>
        <p:nvGrpSpPr>
          <p:cNvPr id="18" name="グループ化 17"/>
          <p:cNvGrpSpPr/>
          <p:nvPr userDrawn="1"/>
        </p:nvGrpSpPr>
        <p:grpSpPr>
          <a:xfrm rot="10800000" flipV="1">
            <a:off x="1235039" y="3068960"/>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21" name="テキスト プレースホルダー 11"/>
          <p:cNvSpPr>
            <a:spLocks noGrp="1"/>
          </p:cNvSpPr>
          <p:nvPr>
            <p:ph type="body" sz="quarter" idx="29" hasCustomPrompt="1"/>
          </p:nvPr>
        </p:nvSpPr>
        <p:spPr>
          <a:xfrm>
            <a:off x="1505092" y="3008955"/>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098" y="3497997"/>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5982856"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grpSp>
        <p:nvGrpSpPr>
          <p:cNvPr id="24" name="グループ化 23"/>
          <p:cNvGrpSpPr/>
          <p:nvPr userDrawn="1"/>
        </p:nvGrpSpPr>
        <p:grpSpPr>
          <a:xfrm>
            <a:off x="6306042"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27" name="テキスト プレースホルダー 11"/>
          <p:cNvSpPr>
            <a:spLocks noGrp="1"/>
          </p:cNvSpPr>
          <p:nvPr>
            <p:ph type="body" sz="quarter" idx="31" hasCustomPrompt="1"/>
          </p:nvPr>
        </p:nvSpPr>
        <p:spPr>
          <a:xfrm>
            <a:off x="7176214" y="4380118"/>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32" hasCustomPrompt="1"/>
          </p:nvPr>
        </p:nvSpPr>
        <p:spPr>
          <a:xfrm>
            <a:off x="7146208"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9" name="テキスト プレースホルダー 11"/>
          <p:cNvSpPr>
            <a:spLocks noGrp="1"/>
          </p:cNvSpPr>
          <p:nvPr>
            <p:ph type="body" sz="quarter" idx="14" hasCustomPrompt="1"/>
          </p:nvPr>
        </p:nvSpPr>
        <p:spPr>
          <a:xfrm>
            <a:off x="424879" y="248648"/>
            <a:ext cx="4697679" cy="905819"/>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5" hasCustomPrompt="1"/>
          </p:nvPr>
        </p:nvSpPr>
        <p:spPr>
          <a:xfrm>
            <a:off x="424879" y="1178750"/>
            <a:ext cx="4697679" cy="150016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31" name="直線コネクタ 30"/>
          <p:cNvCxnSpPr/>
          <p:nvPr userDrawn="1"/>
        </p:nvCxnSpPr>
        <p:spPr>
          <a:xfrm>
            <a:off x="1" y="1118743"/>
            <a:ext cx="5195821"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円/楕円 32"/>
          <p:cNvSpPr/>
          <p:nvPr userDrawn="1"/>
        </p:nvSpPr>
        <p:spPr>
          <a:xfrm>
            <a:off x="5810415" y="5889275"/>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4" name="テキスト プレースホルダー 11"/>
          <p:cNvSpPr>
            <a:spLocks noGrp="1"/>
          </p:cNvSpPr>
          <p:nvPr>
            <p:ph type="body" sz="quarter" idx="33" hasCustomPrompt="1"/>
          </p:nvPr>
        </p:nvSpPr>
        <p:spPr>
          <a:xfrm>
            <a:off x="5705923" y="5966321"/>
            <a:ext cx="780155"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3963510269"/>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5810415" y="338658"/>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 name="テキスト プレースホルダー 11"/>
          <p:cNvSpPr>
            <a:spLocks noGrp="1"/>
          </p:cNvSpPr>
          <p:nvPr>
            <p:ph type="body" sz="quarter" idx="26" hasCustomPrompt="1"/>
          </p:nvPr>
        </p:nvSpPr>
        <p:spPr>
          <a:xfrm>
            <a:off x="5705923" y="415705"/>
            <a:ext cx="780155"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cxnSp>
        <p:nvCxnSpPr>
          <p:cNvPr id="8" name="直線コネクタ 7"/>
          <p:cNvCxnSpPr/>
          <p:nvPr userDrawn="1"/>
        </p:nvCxnSpPr>
        <p:spPr>
          <a:xfrm>
            <a:off x="6095471" y="0"/>
            <a:ext cx="1" cy="6858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6"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grpSp>
        <p:nvGrpSpPr>
          <p:cNvPr id="17" name="グループ化 16"/>
          <p:cNvGrpSpPr/>
          <p:nvPr userDrawn="1"/>
        </p:nvGrpSpPr>
        <p:grpSpPr>
          <a:xfrm>
            <a:off x="6306042" y="3038957"/>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14" name="テキスト プレースホルダー 11"/>
          <p:cNvSpPr>
            <a:spLocks noGrp="1"/>
          </p:cNvSpPr>
          <p:nvPr>
            <p:ph type="body" sz="quarter" idx="27" hasCustomPrompt="1"/>
          </p:nvPr>
        </p:nvSpPr>
        <p:spPr>
          <a:xfrm>
            <a:off x="7176214" y="2969961"/>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208" y="3459004"/>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5982856"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grpSp>
        <p:nvGrpSpPr>
          <p:cNvPr id="18" name="グループ化 17"/>
          <p:cNvGrpSpPr/>
          <p:nvPr userDrawn="1"/>
        </p:nvGrpSpPr>
        <p:grpSpPr>
          <a:xfrm rot="10800000" flipV="1">
            <a:off x="1235039" y="4467233"/>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21" name="テキスト プレースホルダー 11"/>
          <p:cNvSpPr>
            <a:spLocks noGrp="1"/>
          </p:cNvSpPr>
          <p:nvPr>
            <p:ph type="body" sz="quarter" idx="29" hasCustomPrompt="1"/>
          </p:nvPr>
        </p:nvSpPr>
        <p:spPr>
          <a:xfrm>
            <a:off x="1505092" y="4398238"/>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098" y="488728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5982856"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3" name="円/楕円 32"/>
          <p:cNvSpPr/>
          <p:nvPr userDrawn="1"/>
        </p:nvSpPr>
        <p:spPr>
          <a:xfrm>
            <a:off x="5810415" y="5889275"/>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4" name="テキスト プレースホルダー 11"/>
          <p:cNvSpPr>
            <a:spLocks noGrp="1"/>
          </p:cNvSpPr>
          <p:nvPr>
            <p:ph type="body" sz="quarter" idx="33" hasCustomPrompt="1"/>
          </p:nvPr>
        </p:nvSpPr>
        <p:spPr>
          <a:xfrm>
            <a:off x="5705923" y="5966321"/>
            <a:ext cx="780155"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grpSp>
        <p:nvGrpSpPr>
          <p:cNvPr id="35" name="グループ化 34"/>
          <p:cNvGrpSpPr/>
          <p:nvPr userDrawn="1"/>
        </p:nvGrpSpPr>
        <p:grpSpPr>
          <a:xfrm rot="10800000" flipV="1">
            <a:off x="1235039" y="1577783"/>
            <a:ext cx="4620914" cy="420047"/>
            <a:chOff x="9458241" y="1768125"/>
            <a:chExt cx="6930769" cy="630070"/>
          </a:xfrm>
        </p:grpSpPr>
        <p:sp>
          <p:nvSpPr>
            <p:cNvPr id="36" name="平行四辺形 35"/>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37" name="平行四辺形 36"/>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38" name="テキスト プレースホルダー 11"/>
          <p:cNvSpPr>
            <a:spLocks noGrp="1"/>
          </p:cNvSpPr>
          <p:nvPr>
            <p:ph type="body" sz="quarter" idx="34" hasCustomPrompt="1"/>
          </p:nvPr>
        </p:nvSpPr>
        <p:spPr>
          <a:xfrm>
            <a:off x="1505092" y="1508788"/>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5" hasCustomPrompt="1"/>
          </p:nvPr>
        </p:nvSpPr>
        <p:spPr>
          <a:xfrm>
            <a:off x="1535098" y="199783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Tree>
    <p:extLst>
      <p:ext uri="{BB962C8B-B14F-4D97-AF65-F5344CB8AC3E}">
        <p14:creationId xmlns:p14="http://schemas.microsoft.com/office/powerpoint/2010/main" val="193054525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5810415" y="338658"/>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 name="テキスト プレースホルダー 11"/>
          <p:cNvSpPr>
            <a:spLocks noGrp="1"/>
          </p:cNvSpPr>
          <p:nvPr>
            <p:ph type="body" sz="quarter" idx="26" hasCustomPrompt="1"/>
          </p:nvPr>
        </p:nvSpPr>
        <p:spPr>
          <a:xfrm>
            <a:off x="5705923" y="415705"/>
            <a:ext cx="780155"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cxnSp>
        <p:nvCxnSpPr>
          <p:cNvPr id="8" name="直線コネクタ 7"/>
          <p:cNvCxnSpPr>
            <a:endCxn id="33" idx="4"/>
          </p:cNvCxnSpPr>
          <p:nvPr userDrawn="1"/>
        </p:nvCxnSpPr>
        <p:spPr>
          <a:xfrm>
            <a:off x="6095471" y="1"/>
            <a:ext cx="1" cy="6459337"/>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6"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grpSp>
        <p:nvGrpSpPr>
          <p:cNvPr id="17" name="グループ化 16"/>
          <p:cNvGrpSpPr/>
          <p:nvPr userDrawn="1"/>
        </p:nvGrpSpPr>
        <p:grpSpPr>
          <a:xfrm>
            <a:off x="6306042"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14" name="テキスト プレースホルダー 11"/>
          <p:cNvSpPr>
            <a:spLocks noGrp="1"/>
          </p:cNvSpPr>
          <p:nvPr>
            <p:ph type="body" sz="quarter" idx="27" hasCustomPrompt="1"/>
          </p:nvPr>
        </p:nvSpPr>
        <p:spPr>
          <a:xfrm>
            <a:off x="7176214" y="1499798"/>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208"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5982856"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grpSp>
        <p:nvGrpSpPr>
          <p:cNvPr id="18" name="グループ化 17"/>
          <p:cNvGrpSpPr/>
          <p:nvPr userDrawn="1"/>
        </p:nvGrpSpPr>
        <p:grpSpPr>
          <a:xfrm rot="10800000" flipV="1">
            <a:off x="1235039" y="3047947"/>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21" name="テキスト プレースホルダー 11"/>
          <p:cNvSpPr>
            <a:spLocks noGrp="1"/>
          </p:cNvSpPr>
          <p:nvPr>
            <p:ph type="body" sz="quarter" idx="29" hasCustomPrompt="1"/>
          </p:nvPr>
        </p:nvSpPr>
        <p:spPr>
          <a:xfrm>
            <a:off x="1505092" y="2978951"/>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098" y="3467994"/>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5982856"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grpSp>
        <p:nvGrpSpPr>
          <p:cNvPr id="24" name="グループ化 23"/>
          <p:cNvGrpSpPr/>
          <p:nvPr userDrawn="1"/>
        </p:nvGrpSpPr>
        <p:grpSpPr>
          <a:xfrm>
            <a:off x="6306042"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27" name="テキスト プレースホルダー 11"/>
          <p:cNvSpPr>
            <a:spLocks noGrp="1"/>
          </p:cNvSpPr>
          <p:nvPr>
            <p:ph type="body" sz="quarter" idx="31" hasCustomPrompt="1"/>
          </p:nvPr>
        </p:nvSpPr>
        <p:spPr>
          <a:xfrm>
            <a:off x="7176214" y="4380118"/>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32" hasCustomPrompt="1"/>
          </p:nvPr>
        </p:nvSpPr>
        <p:spPr>
          <a:xfrm>
            <a:off x="7146208"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33" name="円/楕円 32"/>
          <p:cNvSpPr/>
          <p:nvPr userDrawn="1"/>
        </p:nvSpPr>
        <p:spPr>
          <a:xfrm>
            <a:off x="5810415" y="5889275"/>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4" name="テキスト プレースホルダー 11"/>
          <p:cNvSpPr>
            <a:spLocks noGrp="1"/>
          </p:cNvSpPr>
          <p:nvPr>
            <p:ph type="body" sz="quarter" idx="33" hasCustomPrompt="1"/>
          </p:nvPr>
        </p:nvSpPr>
        <p:spPr>
          <a:xfrm>
            <a:off x="5705923" y="5966321"/>
            <a:ext cx="780155"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1699724328"/>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grpSp>
        <p:nvGrpSpPr>
          <p:cNvPr id="42" name="グループ化 41"/>
          <p:cNvGrpSpPr/>
          <p:nvPr userDrawn="1"/>
        </p:nvGrpSpPr>
        <p:grpSpPr>
          <a:xfrm>
            <a:off x="626588" y="1192422"/>
            <a:ext cx="4382197" cy="4381817"/>
            <a:chOff x="4450556" y="450850"/>
            <a:chExt cx="9385300" cy="9385300"/>
          </a:xfrm>
        </p:grpSpPr>
        <p:sp>
          <p:nvSpPr>
            <p:cNvPr id="43" name="円/楕円 42"/>
            <p:cNvSpPr/>
            <p:nvPr userDrawn="1"/>
          </p:nvSpPr>
          <p:spPr>
            <a:xfrm>
              <a:off x="4450556" y="450850"/>
              <a:ext cx="9385300" cy="938530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solidFill>
                  <a:schemeClr val="tx1"/>
                </a:solidFill>
              </a:endParaRPr>
            </a:p>
          </p:txBody>
        </p:sp>
        <p:sp>
          <p:nvSpPr>
            <p:cNvPr id="44" name="円/楕円 43"/>
            <p:cNvSpPr/>
            <p:nvPr userDrawn="1"/>
          </p:nvSpPr>
          <p:spPr>
            <a:xfrm>
              <a:off x="5877719" y="1878013"/>
              <a:ext cx="6530975" cy="6530975"/>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solidFill>
                  <a:schemeClr val="tx1"/>
                </a:solidFill>
              </a:endParaRPr>
            </a:p>
          </p:txBody>
        </p:sp>
      </p:grpSp>
      <p:sp>
        <p:nvSpPr>
          <p:cNvPr id="55" name="アーチ 54"/>
          <p:cNvSpPr/>
          <p:nvPr userDrawn="1"/>
        </p:nvSpPr>
        <p:spPr>
          <a:xfrm rot="4322625">
            <a:off x="730887" y="1269705"/>
            <a:ext cx="4355068" cy="42515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dirty="0">
              <a:solidFill>
                <a:schemeClr val="tx1"/>
              </a:solidFill>
            </a:endParaRPr>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タイトル 1"/>
          <p:cNvSpPr>
            <a:spLocks noGrp="1"/>
          </p:cNvSpPr>
          <p:nvPr>
            <p:ph type="title" hasCustomPrompt="1"/>
          </p:nvPr>
        </p:nvSpPr>
        <p:spPr>
          <a:xfrm>
            <a:off x="754943" y="1568794"/>
            <a:ext cx="4320855" cy="1770197"/>
          </a:xfrm>
          <a:prstGeom prst="rect">
            <a:avLst/>
          </a:prstGeom>
        </p:spPr>
        <p:txBody>
          <a:bodyPr anchor="b"/>
          <a:lstStyle>
            <a:lvl1pPr algn="ctr">
              <a:defRPr sz="3600" spc="1000" baseline="0"/>
            </a:lvl1pPr>
          </a:lstStyle>
          <a:p>
            <a:r>
              <a:rPr lang="en-US" altLang="ja-JP" dirty="0" smtClean="0"/>
              <a:t>WORD</a:t>
            </a:r>
            <a:endParaRPr kumimoji="1" lang="ja-JP" altLang="en-US" dirty="0"/>
          </a:p>
        </p:txBody>
      </p:sp>
      <p:sp>
        <p:nvSpPr>
          <p:cNvPr id="10" name="円/楕円 9"/>
          <p:cNvSpPr/>
          <p:nvPr userDrawn="1"/>
        </p:nvSpPr>
        <p:spPr>
          <a:xfrm>
            <a:off x="4895763" y="330898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1" name="円/楕円 10"/>
          <p:cNvSpPr/>
          <p:nvPr userDrawn="1"/>
        </p:nvSpPr>
        <p:spPr>
          <a:xfrm>
            <a:off x="4488101" y="198884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2" name="円/楕円 11"/>
          <p:cNvSpPr/>
          <p:nvPr userDrawn="1"/>
        </p:nvSpPr>
        <p:spPr>
          <a:xfrm>
            <a:off x="3425472" y="1223755"/>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3" name="円/楕円 12"/>
          <p:cNvSpPr/>
          <p:nvPr userDrawn="1"/>
        </p:nvSpPr>
        <p:spPr>
          <a:xfrm>
            <a:off x="4488101" y="4553398"/>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4" name="円/楕円 13"/>
          <p:cNvSpPr/>
          <p:nvPr userDrawn="1"/>
        </p:nvSpPr>
        <p:spPr>
          <a:xfrm>
            <a:off x="3425472" y="5334211"/>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cxnSp>
        <p:nvCxnSpPr>
          <p:cNvPr id="6" name="直線コネクタ 5"/>
          <p:cNvCxnSpPr>
            <a:stCxn id="12" idx="6"/>
          </p:cNvCxnSpPr>
          <p:nvPr userDrawn="1"/>
        </p:nvCxnSpPr>
        <p:spPr>
          <a:xfrm>
            <a:off x="3665519" y="1343768"/>
            <a:ext cx="258051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6"/>
          </p:cNvCxnSpPr>
          <p:nvPr userDrawn="1"/>
        </p:nvCxnSpPr>
        <p:spPr>
          <a:xfrm>
            <a:off x="4728148" y="2108853"/>
            <a:ext cx="166791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0" idx="6"/>
          </p:cNvCxnSpPr>
          <p:nvPr userDrawn="1"/>
        </p:nvCxnSpPr>
        <p:spPr>
          <a:xfrm>
            <a:off x="5135810" y="3429000"/>
            <a:ext cx="1206922"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3" idx="6"/>
          </p:cNvCxnSpPr>
          <p:nvPr userDrawn="1"/>
        </p:nvCxnSpPr>
        <p:spPr>
          <a:xfrm>
            <a:off x="4728149" y="4673411"/>
            <a:ext cx="1614583"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3545496" y="5454225"/>
            <a:ext cx="2797236"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円/楕円 1"/>
          <p:cNvSpPr/>
          <p:nvPr userDrawn="1"/>
        </p:nvSpPr>
        <p:spPr>
          <a:xfrm>
            <a:off x="6095472" y="3008954"/>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5" name="円/楕円 14"/>
          <p:cNvSpPr/>
          <p:nvPr userDrawn="1"/>
        </p:nvSpPr>
        <p:spPr>
          <a:xfrm>
            <a:off x="6095472" y="78870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6" name="円/楕円 15"/>
          <p:cNvSpPr/>
          <p:nvPr userDrawn="1"/>
        </p:nvSpPr>
        <p:spPr>
          <a:xfrm>
            <a:off x="6095472" y="189883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7" name="円/楕円 16"/>
          <p:cNvSpPr/>
          <p:nvPr userDrawn="1"/>
        </p:nvSpPr>
        <p:spPr>
          <a:xfrm>
            <a:off x="6095472" y="522920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8" name="円/楕円 17"/>
          <p:cNvSpPr/>
          <p:nvPr userDrawn="1"/>
        </p:nvSpPr>
        <p:spPr>
          <a:xfrm>
            <a:off x="6095472" y="411907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3" name="図プレースホルダー 7"/>
          <p:cNvSpPr>
            <a:spLocks noGrp="1"/>
          </p:cNvSpPr>
          <p:nvPr>
            <p:ph type="pic" sz="quarter" idx="16" hasCustomPrompt="1"/>
          </p:nvPr>
        </p:nvSpPr>
        <p:spPr>
          <a:xfrm>
            <a:off x="6310164" y="1003382"/>
            <a:ext cx="410779" cy="410743"/>
          </a:xfrm>
        </p:spPr>
        <p:txBody>
          <a:bodyPr>
            <a:normAutofit/>
          </a:bodyPr>
          <a:lstStyle>
            <a:lvl1pPr>
              <a:defRPr sz="1067"/>
            </a:lvl1pPr>
          </a:lstStyle>
          <a:p>
            <a:r>
              <a:rPr kumimoji="1" lang="en-US" altLang="ja-JP" dirty="0" smtClean="0"/>
              <a:t>ICON</a:t>
            </a:r>
            <a:endParaRPr kumimoji="1" lang="ja-JP" altLang="en-US" dirty="0"/>
          </a:p>
        </p:txBody>
      </p:sp>
      <p:sp>
        <p:nvSpPr>
          <p:cNvPr id="34" name="図プレースホルダー 7"/>
          <p:cNvSpPr>
            <a:spLocks noGrp="1"/>
          </p:cNvSpPr>
          <p:nvPr>
            <p:ph type="pic" sz="quarter" idx="17" hasCustomPrompt="1"/>
          </p:nvPr>
        </p:nvSpPr>
        <p:spPr>
          <a:xfrm>
            <a:off x="6310164" y="2108853"/>
            <a:ext cx="410779" cy="410743"/>
          </a:xfrm>
        </p:spPr>
        <p:txBody>
          <a:bodyPr>
            <a:normAutofit/>
          </a:bodyPr>
          <a:lstStyle>
            <a:lvl1pPr>
              <a:defRPr sz="1067"/>
            </a:lvl1pPr>
          </a:lstStyle>
          <a:p>
            <a:r>
              <a:rPr kumimoji="1" lang="en-US" altLang="ja-JP" dirty="0" smtClean="0"/>
              <a:t>ICON</a:t>
            </a:r>
            <a:endParaRPr kumimoji="1" lang="ja-JP" altLang="en-US" dirty="0"/>
          </a:p>
        </p:txBody>
      </p:sp>
      <p:sp>
        <p:nvSpPr>
          <p:cNvPr id="35" name="図プレースホルダー 7"/>
          <p:cNvSpPr>
            <a:spLocks noGrp="1"/>
          </p:cNvSpPr>
          <p:nvPr>
            <p:ph type="pic" sz="quarter" idx="18" hasCustomPrompt="1"/>
          </p:nvPr>
        </p:nvSpPr>
        <p:spPr>
          <a:xfrm>
            <a:off x="6310164" y="3193625"/>
            <a:ext cx="410779" cy="410743"/>
          </a:xfrm>
        </p:spPr>
        <p:txBody>
          <a:bodyPr>
            <a:normAutofit/>
          </a:bodyPr>
          <a:lstStyle>
            <a:lvl1pPr>
              <a:defRPr sz="1067"/>
            </a:lvl1pPr>
          </a:lstStyle>
          <a:p>
            <a:r>
              <a:rPr kumimoji="1" lang="en-US" altLang="ja-JP" dirty="0" smtClean="0"/>
              <a:t>ICON</a:t>
            </a:r>
            <a:endParaRPr kumimoji="1" lang="ja-JP" altLang="en-US" dirty="0"/>
          </a:p>
        </p:txBody>
      </p:sp>
      <p:sp>
        <p:nvSpPr>
          <p:cNvPr id="36" name="図プレースホルダー 7"/>
          <p:cNvSpPr>
            <a:spLocks noGrp="1"/>
          </p:cNvSpPr>
          <p:nvPr>
            <p:ph type="pic" sz="quarter" idx="19" hasCustomPrompt="1"/>
          </p:nvPr>
        </p:nvSpPr>
        <p:spPr>
          <a:xfrm>
            <a:off x="6310164" y="4333752"/>
            <a:ext cx="410779" cy="410743"/>
          </a:xfrm>
        </p:spPr>
        <p:txBody>
          <a:bodyPr>
            <a:normAutofit/>
          </a:bodyPr>
          <a:lstStyle>
            <a:lvl1pPr>
              <a:defRPr sz="1067"/>
            </a:lvl1pPr>
          </a:lstStyle>
          <a:p>
            <a:r>
              <a:rPr kumimoji="1" lang="en-US" altLang="ja-JP" dirty="0" smtClean="0"/>
              <a:t>ICON</a:t>
            </a:r>
            <a:endParaRPr kumimoji="1" lang="ja-JP" altLang="en-US" dirty="0"/>
          </a:p>
        </p:txBody>
      </p:sp>
      <p:sp>
        <p:nvSpPr>
          <p:cNvPr id="37" name="図プレースホルダー 7"/>
          <p:cNvSpPr>
            <a:spLocks noGrp="1"/>
          </p:cNvSpPr>
          <p:nvPr>
            <p:ph type="pic" sz="quarter" idx="20" hasCustomPrompt="1"/>
          </p:nvPr>
        </p:nvSpPr>
        <p:spPr>
          <a:xfrm>
            <a:off x="6310164" y="5443875"/>
            <a:ext cx="410779" cy="410743"/>
          </a:xfrm>
        </p:spPr>
        <p:txBody>
          <a:bodyPr>
            <a:normAutofit/>
          </a:bodyPr>
          <a:lstStyle>
            <a:lvl1pPr>
              <a:defRPr sz="1067"/>
            </a:lvl1pPr>
          </a:lstStyle>
          <a:p>
            <a:r>
              <a:rPr kumimoji="1" lang="en-US" altLang="ja-JP" dirty="0" smtClean="0"/>
              <a:t>ICON</a:t>
            </a:r>
            <a:endParaRPr kumimoji="1" lang="ja-JP" altLang="en-US" dirty="0"/>
          </a:p>
        </p:txBody>
      </p:sp>
      <p:sp>
        <p:nvSpPr>
          <p:cNvPr id="38" name="テキスト プレースホルダー 11"/>
          <p:cNvSpPr>
            <a:spLocks noGrp="1"/>
          </p:cNvSpPr>
          <p:nvPr>
            <p:ph type="body" sz="quarter" idx="26" hasCustomPrompt="1"/>
          </p:nvPr>
        </p:nvSpPr>
        <p:spPr>
          <a:xfrm>
            <a:off x="7026184" y="71032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28" hasCustomPrompt="1"/>
          </p:nvPr>
        </p:nvSpPr>
        <p:spPr>
          <a:xfrm>
            <a:off x="7026184" y="119037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9" hasCustomPrompt="1"/>
          </p:nvPr>
        </p:nvSpPr>
        <p:spPr>
          <a:xfrm>
            <a:off x="7026184" y="1820449"/>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30" hasCustomPrompt="1"/>
          </p:nvPr>
        </p:nvSpPr>
        <p:spPr>
          <a:xfrm>
            <a:off x="7026184" y="2300501"/>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1" hasCustomPrompt="1"/>
          </p:nvPr>
        </p:nvSpPr>
        <p:spPr>
          <a:xfrm>
            <a:off x="7026184" y="293001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7" name="テキスト プレースホルダー 11"/>
          <p:cNvSpPr>
            <a:spLocks noGrp="1"/>
          </p:cNvSpPr>
          <p:nvPr>
            <p:ph type="body" sz="quarter" idx="32" hasCustomPrompt="1"/>
          </p:nvPr>
        </p:nvSpPr>
        <p:spPr>
          <a:xfrm>
            <a:off x="7026184" y="341006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48" name="テキスト プレースホルダー 11"/>
          <p:cNvSpPr>
            <a:spLocks noGrp="1"/>
          </p:cNvSpPr>
          <p:nvPr>
            <p:ph type="body" sz="quarter" idx="33" hasCustomPrompt="1"/>
          </p:nvPr>
        </p:nvSpPr>
        <p:spPr>
          <a:xfrm>
            <a:off x="7026184" y="4048376"/>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34" hasCustomPrompt="1"/>
          </p:nvPr>
        </p:nvSpPr>
        <p:spPr>
          <a:xfrm>
            <a:off x="7026184" y="4528428"/>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52" name="テキスト プレースホルダー 11"/>
          <p:cNvSpPr>
            <a:spLocks noGrp="1"/>
          </p:cNvSpPr>
          <p:nvPr>
            <p:ph type="body" sz="quarter" idx="35" hasCustomPrompt="1"/>
          </p:nvPr>
        </p:nvSpPr>
        <p:spPr>
          <a:xfrm>
            <a:off x="7026184" y="5144972"/>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53" name="テキスト プレースホルダー 11"/>
          <p:cNvSpPr>
            <a:spLocks noGrp="1"/>
          </p:cNvSpPr>
          <p:nvPr>
            <p:ph type="body" sz="quarter" idx="36" hasCustomPrompt="1"/>
          </p:nvPr>
        </p:nvSpPr>
        <p:spPr>
          <a:xfrm>
            <a:off x="7026184" y="5625024"/>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54" name="テキスト プレースホルダー 11"/>
          <p:cNvSpPr>
            <a:spLocks noGrp="1"/>
          </p:cNvSpPr>
          <p:nvPr>
            <p:ph type="body" sz="quarter" idx="37" hasCustomPrompt="1"/>
          </p:nvPr>
        </p:nvSpPr>
        <p:spPr>
          <a:xfrm>
            <a:off x="904974" y="3444504"/>
            <a:ext cx="3823174" cy="1124623"/>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Tree>
    <p:extLst>
      <p:ext uri="{BB962C8B-B14F-4D97-AF65-F5344CB8AC3E}">
        <p14:creationId xmlns:p14="http://schemas.microsoft.com/office/powerpoint/2010/main" val="1316162135"/>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14" name="正方形/長方形 13"/>
          <p:cNvSpPr/>
          <p:nvPr userDrawn="1"/>
        </p:nvSpPr>
        <p:spPr>
          <a:xfrm rot="151728">
            <a:off x="7014829" y="2269107"/>
            <a:ext cx="538395" cy="1926477"/>
          </a:xfrm>
          <a:custGeom>
            <a:avLst/>
            <a:gdLst/>
            <a:ahLst/>
            <a:cxnLst/>
            <a:rect l="l" t="t" r="r" b="b"/>
            <a:pathLst>
              <a:path w="807522" h="2889715">
                <a:moveTo>
                  <a:pt x="0" y="0"/>
                </a:moveTo>
                <a:lnTo>
                  <a:pt x="716529" y="829386"/>
                </a:lnTo>
                <a:lnTo>
                  <a:pt x="807522" y="2889715"/>
                </a:lnTo>
                <a:lnTo>
                  <a:pt x="0" y="1956432"/>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8" name="正方形/長方形 7"/>
          <p:cNvSpPr/>
          <p:nvPr userDrawn="1"/>
        </p:nvSpPr>
        <p:spPr>
          <a:xfrm rot="257370">
            <a:off x="3457140" y="3913279"/>
            <a:ext cx="490445" cy="1795635"/>
          </a:xfrm>
          <a:custGeom>
            <a:avLst/>
            <a:gdLst/>
            <a:ahLst/>
            <a:cxnLst/>
            <a:rect l="l" t="t" r="r" b="b"/>
            <a:pathLst>
              <a:path w="735604" h="2693452">
                <a:moveTo>
                  <a:pt x="1" y="0"/>
                </a:moveTo>
                <a:lnTo>
                  <a:pt x="581518" y="639162"/>
                </a:lnTo>
                <a:lnTo>
                  <a:pt x="735604" y="2693452"/>
                </a:lnTo>
                <a:lnTo>
                  <a:pt x="0" y="1884931"/>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上矢印 4"/>
          <p:cNvSpPr/>
          <p:nvPr userDrawn="1"/>
        </p:nvSpPr>
        <p:spPr>
          <a:xfrm rot="3102645">
            <a:off x="8091903" y="457908"/>
            <a:ext cx="1651978" cy="4238406"/>
          </a:xfrm>
          <a:prstGeom prst="up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 name="二等辺三角形 5"/>
          <p:cNvSpPr/>
          <p:nvPr userDrawn="1"/>
        </p:nvSpPr>
        <p:spPr>
          <a:xfrm rot="13925698">
            <a:off x="2070446" y="3462211"/>
            <a:ext cx="582709" cy="3415147"/>
          </a:xfrm>
          <a:prstGeom prst="triangle">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 name="正方形/長方形 6"/>
          <p:cNvSpPr/>
          <p:nvPr userDrawn="1"/>
        </p:nvSpPr>
        <p:spPr>
          <a:xfrm rot="19289162">
            <a:off x="3142702" y="3624833"/>
            <a:ext cx="4646233" cy="728695"/>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8" name="円/楕円 17"/>
          <p:cNvSpPr/>
          <p:nvPr userDrawn="1"/>
        </p:nvSpPr>
        <p:spPr>
          <a:xfrm>
            <a:off x="2838685" y="4103401"/>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2133" dirty="0" smtClean="0"/>
              <a:t>1</a:t>
            </a:r>
            <a:endParaRPr kumimoji="1" lang="ja-JP" altLang="en-US" sz="2133" dirty="0"/>
          </a:p>
        </p:txBody>
      </p:sp>
      <p:sp>
        <p:nvSpPr>
          <p:cNvPr id="19" name="円/楕円 18"/>
          <p:cNvSpPr/>
          <p:nvPr userDrawn="1"/>
        </p:nvSpPr>
        <p:spPr>
          <a:xfrm>
            <a:off x="4913837" y="4214804"/>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2133" dirty="0" smtClean="0"/>
              <a:t>2</a:t>
            </a:r>
            <a:endParaRPr kumimoji="1" lang="ja-JP" altLang="en-US" sz="2133" dirty="0"/>
          </a:p>
        </p:txBody>
      </p:sp>
      <p:sp>
        <p:nvSpPr>
          <p:cNvPr id="20" name="円/楕円 19"/>
          <p:cNvSpPr/>
          <p:nvPr userDrawn="1"/>
        </p:nvSpPr>
        <p:spPr>
          <a:xfrm>
            <a:off x="6371108" y="2456973"/>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2133" dirty="0" smtClean="0"/>
              <a:t>3</a:t>
            </a:r>
            <a:endParaRPr kumimoji="1" lang="ja-JP" altLang="en-US" sz="2133" dirty="0"/>
          </a:p>
        </p:txBody>
      </p:sp>
      <p:sp>
        <p:nvSpPr>
          <p:cNvPr id="21" name="円/楕円 20"/>
          <p:cNvSpPr/>
          <p:nvPr userDrawn="1"/>
        </p:nvSpPr>
        <p:spPr>
          <a:xfrm>
            <a:off x="8917891" y="2405516"/>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2133" dirty="0" smtClean="0"/>
              <a:t>4</a:t>
            </a:r>
            <a:endParaRPr kumimoji="1" lang="ja-JP" altLang="en-US" sz="2133" dirty="0"/>
          </a:p>
        </p:txBody>
      </p:sp>
      <p:sp>
        <p:nvSpPr>
          <p:cNvPr id="22" name="テキスト プレースホルダー 11"/>
          <p:cNvSpPr>
            <a:spLocks noGrp="1"/>
          </p:cNvSpPr>
          <p:nvPr>
            <p:ph type="body" sz="quarter" idx="18" hasCustomPrompt="1"/>
          </p:nvPr>
        </p:nvSpPr>
        <p:spPr>
          <a:xfrm>
            <a:off x="310491" y="3035201"/>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19" hasCustomPrompt="1"/>
          </p:nvPr>
        </p:nvSpPr>
        <p:spPr>
          <a:xfrm>
            <a:off x="310491" y="26743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20" hasCustomPrompt="1"/>
          </p:nvPr>
        </p:nvSpPr>
        <p:spPr>
          <a:xfrm>
            <a:off x="5555893" y="4740208"/>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1" hasCustomPrompt="1"/>
          </p:nvPr>
        </p:nvSpPr>
        <p:spPr>
          <a:xfrm>
            <a:off x="5555893" y="4379369"/>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2" hasCustomPrompt="1"/>
          </p:nvPr>
        </p:nvSpPr>
        <p:spPr>
          <a:xfrm>
            <a:off x="5765934" y="1089541"/>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3" hasCustomPrompt="1"/>
          </p:nvPr>
        </p:nvSpPr>
        <p:spPr>
          <a:xfrm>
            <a:off x="5765934" y="72870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4" hasCustomPrompt="1"/>
          </p:nvPr>
        </p:nvSpPr>
        <p:spPr>
          <a:xfrm>
            <a:off x="9012213" y="3429801"/>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5" hasCustomPrompt="1"/>
          </p:nvPr>
        </p:nvSpPr>
        <p:spPr>
          <a:xfrm>
            <a:off x="9012213" y="30689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cxnSp>
        <p:nvCxnSpPr>
          <p:cNvPr id="35" name="直線コネクタ 34"/>
          <p:cNvCxnSpPr/>
          <p:nvPr userDrawn="1"/>
        </p:nvCxnSpPr>
        <p:spPr>
          <a:xfrm flipH="1">
            <a:off x="4796" y="1860785"/>
            <a:ext cx="53420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テキスト プレースホルダー 11"/>
          <p:cNvSpPr>
            <a:spLocks noGrp="1"/>
          </p:cNvSpPr>
          <p:nvPr>
            <p:ph type="body" sz="quarter" idx="14" hasCustomPrompt="1"/>
          </p:nvPr>
        </p:nvSpPr>
        <p:spPr>
          <a:xfrm>
            <a:off x="391080" y="385356"/>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3492867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15" name="図プレースホルダー 14"/>
          <p:cNvSpPr>
            <a:spLocks noGrp="1"/>
          </p:cNvSpPr>
          <p:nvPr>
            <p:ph type="pic" sz="quarter" idx="13" hasCustomPrompt="1"/>
          </p:nvPr>
        </p:nvSpPr>
        <p:spPr>
          <a:xfrm>
            <a:off x="5375858" y="213885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0" name="図プレースホルダー 9"/>
          <p:cNvSpPr>
            <a:spLocks noGrp="1"/>
          </p:cNvSpPr>
          <p:nvPr>
            <p:ph type="pic" sz="quarter" idx="12" hasCustomPrompt="1"/>
          </p:nvPr>
        </p:nvSpPr>
        <p:spPr>
          <a:xfrm>
            <a:off x="0" y="0"/>
            <a:ext cx="7000972" cy="6858000"/>
          </a:xfrm>
          <a:custGeom>
            <a:avLst/>
            <a:gdLst/>
            <a:ahLst/>
            <a:cxnLst/>
            <a:rect l="l" t="t" r="r" b="b"/>
            <a:pathLst>
              <a:path w="10500547" h="10287000">
                <a:moveTo>
                  <a:pt x="0" y="0"/>
                </a:moveTo>
                <a:lnTo>
                  <a:pt x="7928797" y="0"/>
                </a:lnTo>
                <a:lnTo>
                  <a:pt x="10500547" y="10287000"/>
                </a:lnTo>
                <a:lnTo>
                  <a:pt x="0" y="10287000"/>
                </a:lnTo>
                <a:close/>
              </a:path>
            </a:pathLst>
          </a:custGeom>
        </p:spPr>
        <p:txBody>
          <a:bodyPr/>
          <a:lstStyle>
            <a:lvl1pPr>
              <a:defRPr/>
            </a:lvl1pPr>
          </a:lstStyle>
          <a:p>
            <a:r>
              <a:rPr kumimoji="1" lang="en-US" altLang="ja-JP" dirty="0" smtClean="0"/>
              <a:t>Add an image</a:t>
            </a:r>
            <a:endParaRPr kumimoji="1" lang="ja-JP" altLang="en-US" dirty="0"/>
          </a:p>
        </p:txBody>
      </p:sp>
      <p:sp>
        <p:nvSpPr>
          <p:cNvPr id="16" name="テキスト プレースホルダー 11"/>
          <p:cNvSpPr>
            <a:spLocks noGrp="1"/>
          </p:cNvSpPr>
          <p:nvPr>
            <p:ph type="body" sz="quarter" idx="15" hasCustomPrompt="1"/>
          </p:nvPr>
        </p:nvSpPr>
        <p:spPr>
          <a:xfrm>
            <a:off x="5525887" y="213885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17" name="テキスト プレースホルダー 11"/>
          <p:cNvSpPr>
            <a:spLocks noGrp="1"/>
          </p:cNvSpPr>
          <p:nvPr>
            <p:ph type="body" sz="quarter" idx="14" hasCustomPrompt="1"/>
          </p:nvPr>
        </p:nvSpPr>
        <p:spPr>
          <a:xfrm>
            <a:off x="6456070" y="210885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7" hasCustomPrompt="1"/>
          </p:nvPr>
        </p:nvSpPr>
        <p:spPr>
          <a:xfrm>
            <a:off x="6576095" y="243889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図プレースホルダー 14"/>
          <p:cNvSpPr>
            <a:spLocks noGrp="1"/>
          </p:cNvSpPr>
          <p:nvPr>
            <p:ph type="pic" sz="quarter" idx="18" hasCustomPrompt="1"/>
          </p:nvPr>
        </p:nvSpPr>
        <p:spPr>
          <a:xfrm>
            <a:off x="5615905" y="3098963"/>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20" name="テキスト プレースホルダー 11"/>
          <p:cNvSpPr>
            <a:spLocks noGrp="1"/>
          </p:cNvSpPr>
          <p:nvPr>
            <p:ph type="body" sz="quarter" idx="19" hasCustomPrompt="1"/>
          </p:nvPr>
        </p:nvSpPr>
        <p:spPr>
          <a:xfrm>
            <a:off x="5765935" y="3098963"/>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21" name="テキスト プレースホルダー 11"/>
          <p:cNvSpPr>
            <a:spLocks noGrp="1"/>
          </p:cNvSpPr>
          <p:nvPr>
            <p:ph type="body" sz="quarter" idx="20" hasCustomPrompt="1"/>
          </p:nvPr>
        </p:nvSpPr>
        <p:spPr>
          <a:xfrm>
            <a:off x="6696118" y="3068960"/>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1" hasCustomPrompt="1"/>
          </p:nvPr>
        </p:nvSpPr>
        <p:spPr>
          <a:xfrm>
            <a:off x="6816143" y="3398996"/>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4" name="図プレースホルダー 14"/>
          <p:cNvSpPr>
            <a:spLocks noGrp="1"/>
          </p:cNvSpPr>
          <p:nvPr>
            <p:ph type="pic" sz="quarter" idx="23" hasCustomPrompt="1"/>
          </p:nvPr>
        </p:nvSpPr>
        <p:spPr>
          <a:xfrm>
            <a:off x="5855953" y="4059071"/>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25" name="テキスト プレースホルダー 11"/>
          <p:cNvSpPr>
            <a:spLocks noGrp="1"/>
          </p:cNvSpPr>
          <p:nvPr>
            <p:ph type="body" sz="quarter" idx="24" hasCustomPrompt="1"/>
          </p:nvPr>
        </p:nvSpPr>
        <p:spPr>
          <a:xfrm>
            <a:off x="6005982" y="4059071"/>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26" name="テキスト プレースホルダー 11"/>
          <p:cNvSpPr>
            <a:spLocks noGrp="1"/>
          </p:cNvSpPr>
          <p:nvPr>
            <p:ph type="body" sz="quarter" idx="25" hasCustomPrompt="1"/>
          </p:nvPr>
        </p:nvSpPr>
        <p:spPr>
          <a:xfrm>
            <a:off x="6936165" y="4029068"/>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6" hasCustomPrompt="1"/>
          </p:nvPr>
        </p:nvSpPr>
        <p:spPr>
          <a:xfrm>
            <a:off x="7056190" y="4359104"/>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8" name="図プレースホルダー 14"/>
          <p:cNvSpPr>
            <a:spLocks noGrp="1"/>
          </p:cNvSpPr>
          <p:nvPr>
            <p:ph type="pic" sz="quarter" idx="27" hasCustomPrompt="1"/>
          </p:nvPr>
        </p:nvSpPr>
        <p:spPr>
          <a:xfrm>
            <a:off x="6096000" y="501917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29" name="テキスト プレースホルダー 11"/>
          <p:cNvSpPr>
            <a:spLocks noGrp="1"/>
          </p:cNvSpPr>
          <p:nvPr>
            <p:ph type="body" sz="quarter" idx="28" hasCustomPrompt="1"/>
          </p:nvPr>
        </p:nvSpPr>
        <p:spPr>
          <a:xfrm>
            <a:off x="6246030" y="501917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30" name="テキスト プレースホルダー 11"/>
          <p:cNvSpPr>
            <a:spLocks noGrp="1"/>
          </p:cNvSpPr>
          <p:nvPr>
            <p:ph type="body" sz="quarter" idx="29" hasCustomPrompt="1"/>
          </p:nvPr>
        </p:nvSpPr>
        <p:spPr>
          <a:xfrm>
            <a:off x="7176213" y="498917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30" hasCustomPrompt="1"/>
          </p:nvPr>
        </p:nvSpPr>
        <p:spPr>
          <a:xfrm>
            <a:off x="7296238" y="531921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31" hasCustomPrompt="1"/>
          </p:nvPr>
        </p:nvSpPr>
        <p:spPr>
          <a:xfrm>
            <a:off x="5855952" y="338657"/>
            <a:ext cx="5911170" cy="785806"/>
          </a:xfrm>
        </p:spPr>
        <p:txBody>
          <a:bodyPr anchor="b">
            <a:noAutofit/>
          </a:bodyPr>
          <a:lstStyle>
            <a:lvl1pPr algn="l">
              <a:defRPr sz="3600" spc="1000" baseline="0">
                <a:solidFill>
                  <a:schemeClr val="accent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2" hasCustomPrompt="1"/>
          </p:nvPr>
        </p:nvSpPr>
        <p:spPr>
          <a:xfrm>
            <a:off x="5855952" y="1088741"/>
            <a:ext cx="5911170" cy="75008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561399384"/>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a:xfrm>
            <a:off x="11582293" y="6394245"/>
            <a:ext cx="604913" cy="365125"/>
          </a:xfrm>
        </p:spPr>
        <p:txBody>
          <a:bodyPr/>
          <a:lstStyle/>
          <a:p>
            <a:fld id="{387164BF-D67A-46C0-81D2-5BAF67C00C80}" type="slidenum">
              <a:rPr lang="en-US" smtClean="0"/>
              <a:pPr/>
              <a:t>‹N°›</a:t>
            </a:fld>
            <a:endParaRPr lang="en-US" dirty="0"/>
          </a:p>
        </p:txBody>
      </p:sp>
      <p:sp>
        <p:nvSpPr>
          <p:cNvPr id="20" name="フローチャート: データ 19"/>
          <p:cNvSpPr/>
          <p:nvPr userDrawn="1"/>
        </p:nvSpPr>
        <p:spPr>
          <a:xfrm>
            <a:off x="2282913" y="1778817"/>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 name="平行四辺形 6"/>
          <p:cNvSpPr/>
          <p:nvPr userDrawn="1"/>
        </p:nvSpPr>
        <p:spPr>
          <a:xfrm flipH="1">
            <a:off x="270241" y="728700"/>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26" name="平行四辺形 25"/>
          <p:cNvSpPr/>
          <p:nvPr userDrawn="1"/>
        </p:nvSpPr>
        <p:spPr>
          <a:xfrm flipH="1">
            <a:off x="2292651" y="2140351"/>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27" name="フローチャート: データ 26"/>
          <p:cNvSpPr/>
          <p:nvPr userDrawn="1"/>
        </p:nvSpPr>
        <p:spPr>
          <a:xfrm>
            <a:off x="4296152" y="3190468"/>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28" name="平行四辺形 27"/>
          <p:cNvSpPr/>
          <p:nvPr userDrawn="1"/>
        </p:nvSpPr>
        <p:spPr>
          <a:xfrm flipH="1">
            <a:off x="4311003" y="3552002"/>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29" name="フローチャート: データ 28"/>
          <p:cNvSpPr/>
          <p:nvPr userDrawn="1"/>
        </p:nvSpPr>
        <p:spPr>
          <a:xfrm>
            <a:off x="6314504" y="4602118"/>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0" name="平行四辺形 29"/>
          <p:cNvSpPr/>
          <p:nvPr userDrawn="1"/>
        </p:nvSpPr>
        <p:spPr>
          <a:xfrm flipH="1">
            <a:off x="6318053" y="4963652"/>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1" name="平行四辺形 30"/>
          <p:cNvSpPr/>
          <p:nvPr userDrawn="1"/>
        </p:nvSpPr>
        <p:spPr>
          <a:xfrm flipH="1">
            <a:off x="270241" y="72870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2" name="平行四辺形 31"/>
          <p:cNvSpPr/>
          <p:nvPr userDrawn="1"/>
        </p:nvSpPr>
        <p:spPr>
          <a:xfrm flipH="1">
            <a:off x="2292651" y="214035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3" name="平行四辺形 32"/>
          <p:cNvSpPr/>
          <p:nvPr userDrawn="1"/>
        </p:nvSpPr>
        <p:spPr>
          <a:xfrm flipH="1">
            <a:off x="4311003" y="3552001"/>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4" name="平行四辺形 33"/>
          <p:cNvSpPr/>
          <p:nvPr userDrawn="1"/>
        </p:nvSpPr>
        <p:spPr>
          <a:xfrm flipH="1">
            <a:off x="6314504" y="4963652"/>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5" name="テキスト プレースホルダー 11"/>
          <p:cNvSpPr>
            <a:spLocks noGrp="1"/>
          </p:cNvSpPr>
          <p:nvPr>
            <p:ph type="body" sz="quarter" idx="24" hasCustomPrompt="1"/>
          </p:nvPr>
        </p:nvSpPr>
        <p:spPr>
          <a:xfrm>
            <a:off x="640189" y="84627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6" name="テキスト プレースホルダー 11"/>
          <p:cNvSpPr>
            <a:spLocks noGrp="1"/>
          </p:cNvSpPr>
          <p:nvPr>
            <p:ph type="body" sz="quarter" idx="25" hasCustomPrompt="1"/>
          </p:nvPr>
        </p:nvSpPr>
        <p:spPr>
          <a:xfrm>
            <a:off x="2672663" y="2255883"/>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7" name="テキスト プレースホルダー 11"/>
          <p:cNvSpPr>
            <a:spLocks noGrp="1"/>
          </p:cNvSpPr>
          <p:nvPr>
            <p:ph type="body" sz="quarter" idx="26" hasCustomPrompt="1"/>
          </p:nvPr>
        </p:nvSpPr>
        <p:spPr>
          <a:xfrm>
            <a:off x="4691016" y="366753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8" name="テキスト プレースホルダー 11"/>
          <p:cNvSpPr>
            <a:spLocks noGrp="1"/>
          </p:cNvSpPr>
          <p:nvPr>
            <p:ph type="body" sz="quarter" idx="27" hasCustomPrompt="1"/>
          </p:nvPr>
        </p:nvSpPr>
        <p:spPr>
          <a:xfrm>
            <a:off x="6694517" y="507918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9" name="テキスト プレースホルダー 11"/>
          <p:cNvSpPr>
            <a:spLocks noGrp="1"/>
          </p:cNvSpPr>
          <p:nvPr>
            <p:ph type="body" sz="quarter" idx="28" hasCustomPrompt="1"/>
          </p:nvPr>
        </p:nvSpPr>
        <p:spPr>
          <a:xfrm>
            <a:off x="1445080" y="668294"/>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9" hasCustomPrompt="1"/>
          </p:nvPr>
        </p:nvSpPr>
        <p:spPr>
          <a:xfrm>
            <a:off x="1625776" y="1148749"/>
            <a:ext cx="3982326" cy="630069"/>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30" hasCustomPrompt="1"/>
          </p:nvPr>
        </p:nvSpPr>
        <p:spPr>
          <a:xfrm>
            <a:off x="3480218" y="2079943"/>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1" hasCustomPrompt="1"/>
          </p:nvPr>
        </p:nvSpPr>
        <p:spPr>
          <a:xfrm>
            <a:off x="3660914" y="2560398"/>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32" hasCustomPrompt="1"/>
          </p:nvPr>
        </p:nvSpPr>
        <p:spPr>
          <a:xfrm>
            <a:off x="5471725" y="3491595"/>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33" hasCustomPrompt="1"/>
          </p:nvPr>
        </p:nvSpPr>
        <p:spPr>
          <a:xfrm>
            <a:off x="5652421" y="3972050"/>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34" hasCustomPrompt="1"/>
          </p:nvPr>
        </p:nvSpPr>
        <p:spPr>
          <a:xfrm>
            <a:off x="7484077" y="4903245"/>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5" hasCustomPrompt="1"/>
          </p:nvPr>
        </p:nvSpPr>
        <p:spPr>
          <a:xfrm>
            <a:off x="7664773" y="5383700"/>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7" name="テキスト プレースホルダー 11"/>
          <p:cNvSpPr>
            <a:spLocks noGrp="1"/>
          </p:cNvSpPr>
          <p:nvPr>
            <p:ph type="body" sz="quarter" idx="14" hasCustomPrompt="1"/>
          </p:nvPr>
        </p:nvSpPr>
        <p:spPr>
          <a:xfrm>
            <a:off x="420083" y="3781168"/>
            <a:ext cx="4059173" cy="1393746"/>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smtClean="0"/>
              <a:t>TEXT HERE</a:t>
            </a:r>
          </a:p>
        </p:txBody>
      </p:sp>
      <p:sp>
        <p:nvSpPr>
          <p:cNvPr id="48" name="テキスト プレースホルダー 11"/>
          <p:cNvSpPr>
            <a:spLocks noGrp="1"/>
          </p:cNvSpPr>
          <p:nvPr>
            <p:ph type="body" sz="quarter" idx="15" hasCustomPrompt="1"/>
          </p:nvPr>
        </p:nvSpPr>
        <p:spPr>
          <a:xfrm>
            <a:off x="420083" y="5199198"/>
            <a:ext cx="5105804" cy="105011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49" name="直線コネクタ 48"/>
          <p:cNvCxnSpPr/>
          <p:nvPr userDrawn="1"/>
        </p:nvCxnSpPr>
        <p:spPr>
          <a:xfrm>
            <a:off x="1" y="5139190"/>
            <a:ext cx="55258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423848"/>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 name="平行四辺形 5"/>
          <p:cNvSpPr/>
          <p:nvPr userDrawn="1"/>
        </p:nvSpPr>
        <p:spPr>
          <a:xfrm>
            <a:off x="568460" y="1659258"/>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 name="平行四辺形 6"/>
          <p:cNvSpPr/>
          <p:nvPr userDrawn="1"/>
        </p:nvSpPr>
        <p:spPr>
          <a:xfrm>
            <a:off x="411927" y="2570743"/>
            <a:ext cx="11392748"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0" name="平行四辺形 6"/>
          <p:cNvSpPr/>
          <p:nvPr userDrawn="1"/>
        </p:nvSpPr>
        <p:spPr>
          <a:xfrm flipV="1">
            <a:off x="411927" y="3479357"/>
            <a:ext cx="11392748"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2" name="平行四辺形 5"/>
          <p:cNvSpPr/>
          <p:nvPr userDrawn="1"/>
        </p:nvSpPr>
        <p:spPr>
          <a:xfrm flipV="1">
            <a:off x="568460" y="3639085"/>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6" name="図プレースホルダー 7"/>
          <p:cNvSpPr>
            <a:spLocks noGrp="1"/>
          </p:cNvSpPr>
          <p:nvPr>
            <p:ph type="pic" sz="quarter" idx="16" hasCustomPrompt="1"/>
          </p:nvPr>
        </p:nvSpPr>
        <p:spPr>
          <a:xfrm>
            <a:off x="6966172" y="1835403"/>
            <a:ext cx="528902" cy="528856"/>
          </a:xfrm>
        </p:spPr>
        <p:txBody>
          <a:bodyPr>
            <a:normAutofit/>
          </a:bodyPr>
          <a:lstStyle>
            <a:lvl1pPr>
              <a:defRPr sz="1067"/>
            </a:lvl1pPr>
          </a:lstStyle>
          <a:p>
            <a:r>
              <a:rPr kumimoji="1" lang="en-US" altLang="ja-JP" dirty="0" smtClean="0"/>
              <a:t>ICON</a:t>
            </a:r>
            <a:endParaRPr kumimoji="1" lang="ja-JP" altLang="en-US" dirty="0"/>
          </a:p>
        </p:txBody>
      </p:sp>
      <p:sp>
        <p:nvSpPr>
          <p:cNvPr id="17" name="図プレースホルダー 7"/>
          <p:cNvSpPr>
            <a:spLocks noGrp="1"/>
          </p:cNvSpPr>
          <p:nvPr>
            <p:ph type="pic" sz="quarter" idx="17" hasCustomPrompt="1"/>
          </p:nvPr>
        </p:nvSpPr>
        <p:spPr>
          <a:xfrm>
            <a:off x="6966172" y="2736643"/>
            <a:ext cx="528902" cy="528856"/>
          </a:xfrm>
        </p:spPr>
        <p:txBody>
          <a:bodyPr>
            <a:normAutofit/>
          </a:bodyPr>
          <a:lstStyle>
            <a:lvl1pPr>
              <a:defRPr sz="1067"/>
            </a:lvl1pPr>
          </a:lstStyle>
          <a:p>
            <a:r>
              <a:rPr kumimoji="1" lang="en-US" altLang="ja-JP" dirty="0" smtClean="0"/>
              <a:t>ICON</a:t>
            </a:r>
            <a:endParaRPr kumimoji="1" lang="ja-JP" altLang="en-US" dirty="0"/>
          </a:p>
        </p:txBody>
      </p:sp>
      <p:sp>
        <p:nvSpPr>
          <p:cNvPr id="18" name="図プレースホルダー 7"/>
          <p:cNvSpPr>
            <a:spLocks noGrp="1"/>
          </p:cNvSpPr>
          <p:nvPr>
            <p:ph type="pic" sz="quarter" idx="18" hasCustomPrompt="1"/>
          </p:nvPr>
        </p:nvSpPr>
        <p:spPr>
          <a:xfrm>
            <a:off x="6966172" y="3637883"/>
            <a:ext cx="528902" cy="528856"/>
          </a:xfrm>
        </p:spPr>
        <p:txBody>
          <a:bodyPr>
            <a:normAutofit/>
          </a:bodyPr>
          <a:lstStyle>
            <a:lvl1pPr>
              <a:defRPr sz="1067"/>
            </a:lvl1pPr>
          </a:lstStyle>
          <a:p>
            <a:r>
              <a:rPr kumimoji="1" lang="en-US" altLang="ja-JP" dirty="0" smtClean="0"/>
              <a:t>ICON</a:t>
            </a:r>
            <a:endParaRPr kumimoji="1" lang="ja-JP" altLang="en-US" dirty="0"/>
          </a:p>
        </p:txBody>
      </p:sp>
      <p:sp>
        <p:nvSpPr>
          <p:cNvPr id="19" name="図プレースホルダー 7"/>
          <p:cNvSpPr>
            <a:spLocks noGrp="1"/>
          </p:cNvSpPr>
          <p:nvPr>
            <p:ph type="pic" sz="quarter" idx="19" hasCustomPrompt="1"/>
          </p:nvPr>
        </p:nvSpPr>
        <p:spPr>
          <a:xfrm>
            <a:off x="6966172" y="4539123"/>
            <a:ext cx="528902" cy="528856"/>
          </a:xfrm>
        </p:spPr>
        <p:txBody>
          <a:bodyPr>
            <a:normAutofit/>
          </a:bodyPr>
          <a:lstStyle>
            <a:lvl1pPr>
              <a:defRPr sz="1067"/>
            </a:lvl1pPr>
          </a:lstStyle>
          <a:p>
            <a:r>
              <a:rPr kumimoji="1" lang="en-US" altLang="ja-JP" dirty="0" smtClean="0"/>
              <a:t>ICON</a:t>
            </a:r>
            <a:endParaRPr kumimoji="1" lang="ja-JP" altLang="en-US" dirty="0"/>
          </a:p>
        </p:txBody>
      </p:sp>
      <p:sp>
        <p:nvSpPr>
          <p:cNvPr id="20" name="テキスト プレースホルダー 11"/>
          <p:cNvSpPr>
            <a:spLocks noGrp="1"/>
          </p:cNvSpPr>
          <p:nvPr>
            <p:ph type="body" sz="quarter" idx="31" hasCustomPrompt="1"/>
          </p:nvPr>
        </p:nvSpPr>
        <p:spPr>
          <a:xfrm>
            <a:off x="7544749" y="1710765"/>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2" hasCustomPrompt="1"/>
          </p:nvPr>
        </p:nvSpPr>
        <p:spPr>
          <a:xfrm>
            <a:off x="7544749" y="2623507"/>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3" hasCustomPrompt="1"/>
          </p:nvPr>
        </p:nvSpPr>
        <p:spPr>
          <a:xfrm>
            <a:off x="7544749" y="3532121"/>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34" hasCustomPrompt="1"/>
          </p:nvPr>
        </p:nvSpPr>
        <p:spPr>
          <a:xfrm>
            <a:off x="7544749" y="4441070"/>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14" hasCustomPrompt="1"/>
          </p:nvPr>
        </p:nvSpPr>
        <p:spPr>
          <a:xfrm>
            <a:off x="694931" y="1659258"/>
            <a:ext cx="4560902"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15" hasCustomPrompt="1"/>
          </p:nvPr>
        </p:nvSpPr>
        <p:spPr>
          <a:xfrm>
            <a:off x="694931" y="3856004"/>
            <a:ext cx="4560902" cy="1703233"/>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01942019"/>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4796" y="5087803"/>
            <a:ext cx="617351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5095043" y="5698839"/>
            <a:ext cx="1961707" cy="965144"/>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0" name="正方形/長方形 5"/>
          <p:cNvSpPr/>
          <p:nvPr userDrawn="1"/>
        </p:nvSpPr>
        <p:spPr>
          <a:xfrm rot="8100000">
            <a:off x="4694778" y="2603622"/>
            <a:ext cx="1913442" cy="670889"/>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9" name="正方形/長方形 5"/>
          <p:cNvSpPr/>
          <p:nvPr userDrawn="1"/>
        </p:nvSpPr>
        <p:spPr>
          <a:xfrm rot="2864116">
            <a:off x="4935234" y="1342476"/>
            <a:ext cx="1601341" cy="561558"/>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2" name="円/楕円 1"/>
          <p:cNvSpPr/>
          <p:nvPr userDrawn="1"/>
        </p:nvSpPr>
        <p:spPr>
          <a:xfrm>
            <a:off x="5762274" y="1687964"/>
            <a:ext cx="1150848" cy="1150748"/>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5" name="円/楕円 4"/>
          <p:cNvSpPr/>
          <p:nvPr userDrawn="1"/>
        </p:nvSpPr>
        <p:spPr>
          <a:xfrm>
            <a:off x="4668483" y="549698"/>
            <a:ext cx="983015" cy="982930"/>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 name="正方形/長方形 5"/>
          <p:cNvSpPr/>
          <p:nvPr userDrawn="1"/>
        </p:nvSpPr>
        <p:spPr>
          <a:xfrm rot="2700000">
            <a:off x="4577805" y="4085865"/>
            <a:ext cx="2165379" cy="759355"/>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1" name="円/楕円 10"/>
          <p:cNvSpPr/>
          <p:nvPr userDrawn="1"/>
        </p:nvSpPr>
        <p:spPr>
          <a:xfrm>
            <a:off x="4205573" y="3009689"/>
            <a:ext cx="1319049" cy="1318934"/>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2" name="円/楕円 11"/>
          <p:cNvSpPr/>
          <p:nvPr userDrawn="1"/>
        </p:nvSpPr>
        <p:spPr>
          <a:xfrm>
            <a:off x="5774942" y="4584510"/>
            <a:ext cx="1553544" cy="1553409"/>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userDrawn="1">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‹N°›</a:t>
            </a:fld>
            <a:endParaRPr lang="en-US" dirty="0"/>
          </a:p>
        </p:txBody>
      </p:sp>
      <p:sp>
        <p:nvSpPr>
          <p:cNvPr id="17" name="円弧 16"/>
          <p:cNvSpPr/>
          <p:nvPr userDrawn="1"/>
        </p:nvSpPr>
        <p:spPr>
          <a:xfrm rot="2700000">
            <a:off x="5731023" y="1603209"/>
            <a:ext cx="1320146" cy="1320260"/>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sp>
        <p:nvSpPr>
          <p:cNvPr id="18" name="円弧 17"/>
          <p:cNvSpPr/>
          <p:nvPr userDrawn="1"/>
        </p:nvSpPr>
        <p:spPr>
          <a:xfrm rot="2700000">
            <a:off x="4548986" y="418576"/>
            <a:ext cx="1255357" cy="125546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sp>
        <p:nvSpPr>
          <p:cNvPr id="19" name="円弧 18"/>
          <p:cNvSpPr/>
          <p:nvPr userDrawn="1"/>
        </p:nvSpPr>
        <p:spPr>
          <a:xfrm rot="2700000">
            <a:off x="5638679" y="4446504"/>
            <a:ext cx="1844059" cy="1844220"/>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sp>
        <p:nvSpPr>
          <p:cNvPr id="20" name="円弧 19"/>
          <p:cNvSpPr/>
          <p:nvPr userDrawn="1"/>
        </p:nvSpPr>
        <p:spPr>
          <a:xfrm rot="2700000">
            <a:off x="4084944" y="2874062"/>
            <a:ext cx="1590048" cy="159018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cxnSp>
        <p:nvCxnSpPr>
          <p:cNvPr id="22" name="直線コネクタ 21"/>
          <p:cNvCxnSpPr/>
          <p:nvPr userDrawn="1"/>
        </p:nvCxnSpPr>
        <p:spPr>
          <a:xfrm>
            <a:off x="5614323" y="579701"/>
            <a:ext cx="1080288"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6865576" y="1779834"/>
            <a:ext cx="560398"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5457531" y="3099981"/>
            <a:ext cx="1688244"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7234643" y="4690157"/>
            <a:ext cx="31506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6726125" y="21864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userDrawn="1">
            <p:ph type="body" sz="quarter" idx="28" hasCustomPrompt="1"/>
          </p:nvPr>
        </p:nvSpPr>
        <p:spPr>
          <a:xfrm>
            <a:off x="6726125" y="698697"/>
            <a:ext cx="4110813"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userDrawn="1">
            <p:ph type="body" sz="quarter" idx="14" hasCustomPrompt="1"/>
          </p:nvPr>
        </p:nvSpPr>
        <p:spPr>
          <a:xfrm>
            <a:off x="391080" y="3612374"/>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userDrawn="1">
            <p:ph type="body" sz="quarter" idx="15" hasCustomPrompt="1"/>
          </p:nvPr>
        </p:nvSpPr>
        <p:spPr>
          <a:xfrm>
            <a:off x="413759" y="5117644"/>
            <a:ext cx="4932093" cy="131169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userDrawn="1">
            <p:ph type="body" sz="quarter" idx="29" hasCustomPrompt="1"/>
          </p:nvPr>
        </p:nvSpPr>
        <p:spPr>
          <a:xfrm>
            <a:off x="7446267" y="1418778"/>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userDrawn="1">
            <p:ph type="body" sz="quarter" idx="30" hasCustomPrompt="1"/>
          </p:nvPr>
        </p:nvSpPr>
        <p:spPr>
          <a:xfrm>
            <a:off x="7446267" y="1898830"/>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39" name="テキスト プレースホルダー 11"/>
          <p:cNvSpPr>
            <a:spLocks noGrp="1"/>
          </p:cNvSpPr>
          <p:nvPr userDrawn="1">
            <p:ph type="body" sz="quarter" idx="31" hasCustomPrompt="1"/>
          </p:nvPr>
        </p:nvSpPr>
        <p:spPr>
          <a:xfrm>
            <a:off x="7176213" y="273892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userDrawn="1">
            <p:ph type="body" sz="quarter" idx="32" hasCustomPrompt="1"/>
          </p:nvPr>
        </p:nvSpPr>
        <p:spPr>
          <a:xfrm>
            <a:off x="7176213" y="3218977"/>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userDrawn="1">
            <p:ph type="body" sz="quarter" idx="33" hasCustomPrompt="1"/>
          </p:nvPr>
        </p:nvSpPr>
        <p:spPr>
          <a:xfrm>
            <a:off x="7626302" y="432910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userDrawn="1">
            <p:ph type="body" sz="quarter" idx="34" hasCustomPrompt="1"/>
          </p:nvPr>
        </p:nvSpPr>
        <p:spPr>
          <a:xfrm>
            <a:off x="7626302" y="4809154"/>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6" name="図プレースホルダー 7"/>
          <p:cNvSpPr>
            <a:spLocks noGrp="1"/>
          </p:cNvSpPr>
          <p:nvPr userDrawn="1">
            <p:ph type="pic" sz="quarter" idx="16" hasCustomPrompt="1"/>
          </p:nvPr>
        </p:nvSpPr>
        <p:spPr>
          <a:xfrm>
            <a:off x="4930546" y="788707"/>
            <a:ext cx="475317" cy="475276"/>
          </a:xfrm>
        </p:spPr>
        <p:txBody>
          <a:bodyPr>
            <a:normAutofit/>
          </a:bodyPr>
          <a:lstStyle>
            <a:lvl1pPr>
              <a:defRPr sz="1067"/>
            </a:lvl1pPr>
          </a:lstStyle>
          <a:p>
            <a:r>
              <a:rPr kumimoji="1" lang="en-US" altLang="ja-JP" dirty="0" smtClean="0"/>
              <a:t>ICON</a:t>
            </a:r>
            <a:endParaRPr kumimoji="1" lang="ja-JP" altLang="en-US" dirty="0"/>
          </a:p>
        </p:txBody>
      </p:sp>
      <p:sp>
        <p:nvSpPr>
          <p:cNvPr id="48" name="図プレースホルダー 7"/>
          <p:cNvSpPr>
            <a:spLocks noGrp="1"/>
          </p:cNvSpPr>
          <p:nvPr userDrawn="1">
            <p:ph type="pic" sz="quarter" idx="35" hasCustomPrompt="1"/>
          </p:nvPr>
        </p:nvSpPr>
        <p:spPr>
          <a:xfrm>
            <a:off x="6059993" y="1985656"/>
            <a:ext cx="555411" cy="555363"/>
          </a:xfrm>
        </p:spPr>
        <p:txBody>
          <a:bodyPr>
            <a:normAutofit/>
          </a:bodyPr>
          <a:lstStyle>
            <a:lvl1pPr>
              <a:defRPr sz="1067"/>
            </a:lvl1pPr>
          </a:lstStyle>
          <a:p>
            <a:r>
              <a:rPr kumimoji="1" lang="en-US" altLang="ja-JP" dirty="0" smtClean="0"/>
              <a:t>ICON</a:t>
            </a:r>
            <a:endParaRPr kumimoji="1" lang="ja-JP" altLang="en-US" dirty="0"/>
          </a:p>
        </p:txBody>
      </p:sp>
      <p:sp>
        <p:nvSpPr>
          <p:cNvPr id="49" name="図プレースホルダー 7"/>
          <p:cNvSpPr>
            <a:spLocks noGrp="1"/>
          </p:cNvSpPr>
          <p:nvPr userDrawn="1">
            <p:ph type="pic" sz="quarter" idx="36" hasCustomPrompt="1"/>
          </p:nvPr>
        </p:nvSpPr>
        <p:spPr>
          <a:xfrm>
            <a:off x="4522571" y="3325872"/>
            <a:ext cx="673251" cy="673193"/>
          </a:xfrm>
        </p:spPr>
        <p:txBody>
          <a:bodyPr>
            <a:normAutofit/>
          </a:bodyPr>
          <a:lstStyle>
            <a:lvl1pPr>
              <a:defRPr sz="1067"/>
            </a:lvl1pPr>
          </a:lstStyle>
          <a:p>
            <a:r>
              <a:rPr kumimoji="1" lang="en-US" altLang="ja-JP" dirty="0" smtClean="0"/>
              <a:t>ICON</a:t>
            </a:r>
            <a:endParaRPr kumimoji="1" lang="ja-JP" altLang="en-US" dirty="0"/>
          </a:p>
        </p:txBody>
      </p:sp>
      <p:sp>
        <p:nvSpPr>
          <p:cNvPr id="50" name="図プレースホルダー 7"/>
          <p:cNvSpPr>
            <a:spLocks noGrp="1"/>
          </p:cNvSpPr>
          <p:nvPr userDrawn="1">
            <p:ph type="pic" sz="quarter" idx="37" hasCustomPrompt="1"/>
          </p:nvPr>
        </p:nvSpPr>
        <p:spPr>
          <a:xfrm>
            <a:off x="6126006" y="4959170"/>
            <a:ext cx="815316" cy="815245"/>
          </a:xfrm>
        </p:spPr>
        <p:txBody>
          <a:bodyPr>
            <a:normAutofit/>
          </a:bodyPr>
          <a:lstStyle>
            <a:lvl1pPr>
              <a:defRPr sz="1067"/>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2948684053"/>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 Step">
    <p:spTree>
      <p:nvGrpSpPr>
        <p:cNvPr id="1" name=""/>
        <p:cNvGrpSpPr/>
        <p:nvPr/>
      </p:nvGrpSpPr>
      <p:grpSpPr>
        <a:xfrm>
          <a:off x="0" y="0"/>
          <a:ext cx="0" cy="0"/>
          <a:chOff x="0" y="0"/>
          <a:chExt cx="0" cy="0"/>
        </a:xfrm>
      </p:grpSpPr>
      <p:cxnSp>
        <p:nvCxnSpPr>
          <p:cNvPr id="68" name="直線コネクタ 67"/>
          <p:cNvCxnSpPr/>
          <p:nvPr userDrawn="1"/>
        </p:nvCxnSpPr>
        <p:spPr>
          <a:xfrm>
            <a:off x="-90018" y="668693"/>
            <a:ext cx="12397246" cy="5107651"/>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円/楕円 6"/>
          <p:cNvSpPr/>
          <p:nvPr userDrawn="1"/>
        </p:nvSpPr>
        <p:spPr>
          <a:xfrm>
            <a:off x="2584555" y="1217079"/>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4" name="円/楕円 63"/>
          <p:cNvSpPr/>
          <p:nvPr userDrawn="1"/>
        </p:nvSpPr>
        <p:spPr>
          <a:xfrm>
            <a:off x="295779" y="27865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3" name="円/楕円 62"/>
          <p:cNvSpPr/>
          <p:nvPr userDrawn="1"/>
        </p:nvSpPr>
        <p:spPr>
          <a:xfrm>
            <a:off x="2027798" y="499514"/>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9" name="円/楕円 68"/>
          <p:cNvSpPr/>
          <p:nvPr userDrawn="1"/>
        </p:nvSpPr>
        <p:spPr>
          <a:xfrm>
            <a:off x="4895012" y="216886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0" name="円/楕円 69"/>
          <p:cNvSpPr/>
          <p:nvPr userDrawn="1"/>
        </p:nvSpPr>
        <p:spPr>
          <a:xfrm>
            <a:off x="7227150" y="3137292"/>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1" name="円/楕円 70"/>
          <p:cNvSpPr/>
          <p:nvPr userDrawn="1"/>
        </p:nvSpPr>
        <p:spPr>
          <a:xfrm>
            <a:off x="9585013" y="405907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2" name="円/楕円 71"/>
          <p:cNvSpPr/>
          <p:nvPr userDrawn="1"/>
        </p:nvSpPr>
        <p:spPr>
          <a:xfrm>
            <a:off x="4325649" y="144878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3" name="円/楕円 72"/>
          <p:cNvSpPr/>
          <p:nvPr userDrawn="1"/>
        </p:nvSpPr>
        <p:spPr>
          <a:xfrm>
            <a:off x="6636106" y="2408888"/>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4" name="円/楕円 73"/>
          <p:cNvSpPr/>
          <p:nvPr userDrawn="1"/>
        </p:nvSpPr>
        <p:spPr>
          <a:xfrm>
            <a:off x="8976570" y="3398997"/>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5" name="円/楕円 74"/>
          <p:cNvSpPr/>
          <p:nvPr userDrawn="1"/>
        </p:nvSpPr>
        <p:spPr>
          <a:xfrm>
            <a:off x="11317032" y="432910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7" name="テキスト プレースホルダー 11"/>
          <p:cNvSpPr>
            <a:spLocks noGrp="1"/>
          </p:cNvSpPr>
          <p:nvPr>
            <p:ph type="body" sz="quarter" idx="14" hasCustomPrompt="1"/>
          </p:nvPr>
        </p:nvSpPr>
        <p:spPr>
          <a:xfrm>
            <a:off x="391080" y="3612374"/>
            <a:ext cx="4505498"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78" name="テキスト プレースホルダー 11"/>
          <p:cNvSpPr>
            <a:spLocks noGrp="1"/>
          </p:cNvSpPr>
          <p:nvPr>
            <p:ph type="body" sz="quarter" idx="15" hasCustomPrompt="1"/>
          </p:nvPr>
        </p:nvSpPr>
        <p:spPr>
          <a:xfrm>
            <a:off x="413758" y="5117644"/>
            <a:ext cx="5862277" cy="113167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79" name="直線コネクタ 78"/>
          <p:cNvCxnSpPr/>
          <p:nvPr userDrawn="1"/>
        </p:nvCxnSpPr>
        <p:spPr>
          <a:xfrm flipH="1">
            <a:off x="4796" y="5087803"/>
            <a:ext cx="627123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直角三角形 81"/>
          <p:cNvSpPr/>
          <p:nvPr userDrawn="1"/>
        </p:nvSpPr>
        <p:spPr>
          <a:xfrm rot="14829042">
            <a:off x="2246398" y="1550209"/>
            <a:ext cx="267452" cy="267476"/>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83" name="直角三角形 82"/>
          <p:cNvSpPr/>
          <p:nvPr userDrawn="1"/>
        </p:nvSpPr>
        <p:spPr>
          <a:xfrm rot="14829042">
            <a:off x="4547134" y="2490032"/>
            <a:ext cx="267452" cy="267476"/>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84" name="直角三角形 83"/>
          <p:cNvSpPr/>
          <p:nvPr userDrawn="1"/>
        </p:nvSpPr>
        <p:spPr>
          <a:xfrm rot="14829042">
            <a:off x="6857591" y="3450139"/>
            <a:ext cx="267452" cy="267476"/>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85" name="直角三角形 84"/>
          <p:cNvSpPr/>
          <p:nvPr userDrawn="1"/>
        </p:nvSpPr>
        <p:spPr>
          <a:xfrm rot="14829042">
            <a:off x="9198054" y="4410245"/>
            <a:ext cx="267452" cy="267476"/>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86" name="テキスト ボックス 85"/>
          <p:cNvSpPr txBox="1"/>
          <p:nvPr userDrawn="1"/>
        </p:nvSpPr>
        <p:spPr>
          <a:xfrm>
            <a:off x="2225234" y="634625"/>
            <a:ext cx="336952" cy="420564"/>
          </a:xfrm>
          <a:prstGeom prst="rect">
            <a:avLst/>
          </a:prstGeom>
          <a:noFill/>
        </p:spPr>
        <p:txBody>
          <a:bodyPr wrap="none" rtlCol="0">
            <a:spAutoFit/>
          </a:bodyPr>
          <a:lstStyle/>
          <a:p>
            <a:r>
              <a:rPr kumimoji="1" lang="en-US" altLang="ja-JP" sz="2133" dirty="0" smtClean="0">
                <a:solidFill>
                  <a:schemeClr val="bg1"/>
                </a:solidFill>
              </a:rPr>
              <a:t>1</a:t>
            </a:r>
            <a:endParaRPr kumimoji="1" lang="ja-JP" altLang="en-US" sz="2133" dirty="0">
              <a:solidFill>
                <a:schemeClr val="bg1"/>
              </a:solidFill>
            </a:endParaRPr>
          </a:p>
        </p:txBody>
      </p:sp>
      <p:sp>
        <p:nvSpPr>
          <p:cNvPr id="87" name="テキスト ボックス 86"/>
          <p:cNvSpPr txBox="1"/>
          <p:nvPr userDrawn="1"/>
        </p:nvSpPr>
        <p:spPr>
          <a:xfrm>
            <a:off x="4518271" y="1583893"/>
            <a:ext cx="336952" cy="420564"/>
          </a:xfrm>
          <a:prstGeom prst="rect">
            <a:avLst/>
          </a:prstGeom>
          <a:noFill/>
        </p:spPr>
        <p:txBody>
          <a:bodyPr wrap="none" rtlCol="0">
            <a:spAutoFit/>
          </a:bodyPr>
          <a:lstStyle/>
          <a:p>
            <a:r>
              <a:rPr kumimoji="1" lang="en-US" altLang="ja-JP" sz="2133" dirty="0" smtClean="0">
                <a:solidFill>
                  <a:schemeClr val="bg1"/>
                </a:solidFill>
              </a:rPr>
              <a:t>2</a:t>
            </a:r>
            <a:endParaRPr kumimoji="1" lang="ja-JP" altLang="en-US" sz="2133" dirty="0">
              <a:solidFill>
                <a:schemeClr val="bg1"/>
              </a:solidFill>
            </a:endParaRPr>
          </a:p>
        </p:txBody>
      </p:sp>
      <p:sp>
        <p:nvSpPr>
          <p:cNvPr id="88" name="テキスト ボックス 87"/>
          <p:cNvSpPr txBox="1"/>
          <p:nvPr userDrawn="1"/>
        </p:nvSpPr>
        <p:spPr>
          <a:xfrm>
            <a:off x="6828729" y="2543999"/>
            <a:ext cx="336952" cy="420564"/>
          </a:xfrm>
          <a:prstGeom prst="rect">
            <a:avLst/>
          </a:prstGeom>
          <a:noFill/>
        </p:spPr>
        <p:txBody>
          <a:bodyPr wrap="none" rtlCol="0">
            <a:spAutoFit/>
          </a:bodyPr>
          <a:lstStyle/>
          <a:p>
            <a:r>
              <a:rPr kumimoji="1" lang="en-US" altLang="ja-JP" sz="2133" dirty="0" smtClean="0">
                <a:solidFill>
                  <a:schemeClr val="bg1"/>
                </a:solidFill>
              </a:rPr>
              <a:t>3</a:t>
            </a:r>
            <a:endParaRPr kumimoji="1" lang="ja-JP" altLang="en-US" sz="2133" dirty="0">
              <a:solidFill>
                <a:schemeClr val="bg1"/>
              </a:solidFill>
            </a:endParaRPr>
          </a:p>
        </p:txBody>
      </p:sp>
      <p:sp>
        <p:nvSpPr>
          <p:cNvPr id="89" name="テキスト ボックス 88"/>
          <p:cNvSpPr txBox="1"/>
          <p:nvPr userDrawn="1"/>
        </p:nvSpPr>
        <p:spPr>
          <a:xfrm>
            <a:off x="9169192" y="3534109"/>
            <a:ext cx="336952" cy="420564"/>
          </a:xfrm>
          <a:prstGeom prst="rect">
            <a:avLst/>
          </a:prstGeom>
          <a:noFill/>
        </p:spPr>
        <p:txBody>
          <a:bodyPr wrap="none" rtlCol="0">
            <a:spAutoFit/>
          </a:bodyPr>
          <a:lstStyle/>
          <a:p>
            <a:r>
              <a:rPr kumimoji="1" lang="en-US" altLang="ja-JP" sz="2133" dirty="0" smtClean="0">
                <a:solidFill>
                  <a:schemeClr val="bg1"/>
                </a:solidFill>
              </a:rPr>
              <a:t>4</a:t>
            </a:r>
            <a:endParaRPr kumimoji="1" lang="ja-JP" altLang="en-US" sz="2133" dirty="0">
              <a:solidFill>
                <a:schemeClr val="bg1"/>
              </a:solidFill>
            </a:endParaRPr>
          </a:p>
        </p:txBody>
      </p:sp>
      <p:sp>
        <p:nvSpPr>
          <p:cNvPr id="90" name="テキスト ボックス 89"/>
          <p:cNvSpPr txBox="1"/>
          <p:nvPr userDrawn="1"/>
        </p:nvSpPr>
        <p:spPr>
          <a:xfrm>
            <a:off x="11509655" y="4464213"/>
            <a:ext cx="336952" cy="420564"/>
          </a:xfrm>
          <a:prstGeom prst="rect">
            <a:avLst/>
          </a:prstGeom>
          <a:noFill/>
        </p:spPr>
        <p:txBody>
          <a:bodyPr wrap="none" rtlCol="0">
            <a:spAutoFit/>
          </a:bodyPr>
          <a:lstStyle/>
          <a:p>
            <a:r>
              <a:rPr kumimoji="1" lang="en-US" altLang="ja-JP" sz="2133" dirty="0" smtClean="0">
                <a:solidFill>
                  <a:schemeClr val="bg1"/>
                </a:solidFill>
              </a:rPr>
              <a:t>5</a:t>
            </a:r>
            <a:endParaRPr kumimoji="1" lang="ja-JP" altLang="en-US" sz="2133" dirty="0">
              <a:solidFill>
                <a:schemeClr val="bg1"/>
              </a:solidFill>
            </a:endParaRPr>
          </a:p>
        </p:txBody>
      </p:sp>
      <p:sp>
        <p:nvSpPr>
          <p:cNvPr id="99" name="テキスト プレースホルダー 11"/>
          <p:cNvSpPr>
            <a:spLocks noGrp="1"/>
          </p:cNvSpPr>
          <p:nvPr>
            <p:ph type="body" sz="quarter" idx="30" hasCustomPrompt="1"/>
          </p:nvPr>
        </p:nvSpPr>
        <p:spPr>
          <a:xfrm>
            <a:off x="544152" y="54868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0" name="テキスト プレースホルダー 11"/>
          <p:cNvSpPr>
            <a:spLocks noGrp="1"/>
          </p:cNvSpPr>
          <p:nvPr>
            <p:ph type="body" sz="quarter" idx="31" hasCustomPrompt="1"/>
          </p:nvPr>
        </p:nvSpPr>
        <p:spPr>
          <a:xfrm>
            <a:off x="2843768" y="1502807"/>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1" name="テキスト プレースホルダー 11"/>
          <p:cNvSpPr>
            <a:spLocks noGrp="1"/>
          </p:cNvSpPr>
          <p:nvPr>
            <p:ph type="body" sz="quarter" idx="32" hasCustomPrompt="1"/>
          </p:nvPr>
        </p:nvSpPr>
        <p:spPr>
          <a:xfrm>
            <a:off x="5152460" y="246584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2" name="テキスト プレースホルダー 11"/>
          <p:cNvSpPr>
            <a:spLocks noGrp="1"/>
          </p:cNvSpPr>
          <p:nvPr>
            <p:ph type="body" sz="quarter" idx="33" hasCustomPrompt="1"/>
          </p:nvPr>
        </p:nvSpPr>
        <p:spPr>
          <a:xfrm>
            <a:off x="7486363" y="342302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3" name="テキスト プレースホルダー 11"/>
          <p:cNvSpPr>
            <a:spLocks noGrp="1"/>
          </p:cNvSpPr>
          <p:nvPr>
            <p:ph type="body" sz="quarter" idx="34" hasCustomPrompt="1"/>
          </p:nvPr>
        </p:nvSpPr>
        <p:spPr>
          <a:xfrm>
            <a:off x="9833386" y="434480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485620964"/>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WOT 2">
    <p:spTree>
      <p:nvGrpSpPr>
        <p:cNvPr id="1" name=""/>
        <p:cNvGrpSpPr/>
        <p:nvPr/>
      </p:nvGrpSpPr>
      <p:grpSpPr>
        <a:xfrm>
          <a:off x="0" y="0"/>
          <a:ext cx="0" cy="0"/>
          <a:chOff x="0" y="0"/>
          <a:chExt cx="0" cy="0"/>
        </a:xfrm>
      </p:grpSpPr>
      <p:sp>
        <p:nvSpPr>
          <p:cNvPr id="54" name="正方形/長方形 53"/>
          <p:cNvSpPr/>
          <p:nvPr userDrawn="1"/>
        </p:nvSpPr>
        <p:spPr>
          <a:xfrm>
            <a:off x="7225956" y="3728341"/>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53" name="正方形/長方形 52"/>
          <p:cNvSpPr/>
          <p:nvPr userDrawn="1"/>
        </p:nvSpPr>
        <p:spPr>
          <a:xfrm>
            <a:off x="1" y="3721847"/>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52" name="正方形/長方形 51"/>
          <p:cNvSpPr/>
          <p:nvPr userDrawn="1"/>
        </p:nvSpPr>
        <p:spPr>
          <a:xfrm>
            <a:off x="7225956"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51" name="正方形/長方形 50"/>
          <p:cNvSpPr/>
          <p:nvPr userDrawn="1"/>
        </p:nvSpPr>
        <p:spPr>
          <a:xfrm>
            <a:off x="1"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grpSp>
        <p:nvGrpSpPr>
          <p:cNvPr id="21" name="グループ化 20"/>
          <p:cNvGrpSpPr/>
          <p:nvPr userDrawn="1"/>
        </p:nvGrpSpPr>
        <p:grpSpPr>
          <a:xfrm>
            <a:off x="3909344" y="3721848"/>
            <a:ext cx="2106909" cy="2100233"/>
            <a:chOff x="6037861" y="5413530"/>
            <a:chExt cx="2889225" cy="2880320"/>
          </a:xfrm>
        </p:grpSpPr>
        <p:sp>
          <p:nvSpPr>
            <p:cNvPr id="20" name="涙形 1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14" name="涙形 13"/>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6" name="涙形 5"/>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5" name="涙形 4"/>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grpSp>
        <p:nvGrpSpPr>
          <p:cNvPr id="22" name="グループ化 21"/>
          <p:cNvGrpSpPr/>
          <p:nvPr userDrawn="1"/>
        </p:nvGrpSpPr>
        <p:grpSpPr>
          <a:xfrm rot="5400000">
            <a:off x="3912682" y="1459204"/>
            <a:ext cx="2106727" cy="2100416"/>
            <a:chOff x="6037861" y="5413530"/>
            <a:chExt cx="2889225" cy="2880320"/>
          </a:xfrm>
        </p:grpSpPr>
        <p:sp>
          <p:nvSpPr>
            <p:cNvPr id="23" name="涙形 22"/>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4" name="涙形 23"/>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5" name="涙形 24"/>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6" name="涙形 25"/>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grpSp>
        <p:nvGrpSpPr>
          <p:cNvPr id="27" name="グループ化 26"/>
          <p:cNvGrpSpPr/>
          <p:nvPr userDrawn="1"/>
        </p:nvGrpSpPr>
        <p:grpSpPr>
          <a:xfrm rot="10800000">
            <a:off x="6186018" y="1462542"/>
            <a:ext cx="2106909" cy="2100233"/>
            <a:chOff x="6037861" y="5413530"/>
            <a:chExt cx="2889225" cy="2880320"/>
          </a:xfrm>
        </p:grpSpPr>
        <p:sp>
          <p:nvSpPr>
            <p:cNvPr id="28" name="涙形 27"/>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9" name="涙形 28"/>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30" name="涙形 29"/>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31" name="涙形 30"/>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grpSp>
        <p:nvGrpSpPr>
          <p:cNvPr id="32" name="グループ化 31"/>
          <p:cNvGrpSpPr/>
          <p:nvPr userDrawn="1"/>
        </p:nvGrpSpPr>
        <p:grpSpPr>
          <a:xfrm rot="16200000">
            <a:off x="6182861" y="3725003"/>
            <a:ext cx="2106727" cy="2100416"/>
            <a:chOff x="6037861" y="5413530"/>
            <a:chExt cx="2889225" cy="2880320"/>
          </a:xfrm>
        </p:grpSpPr>
        <p:sp>
          <p:nvSpPr>
            <p:cNvPr id="33" name="涙形 32"/>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34" name="涙形 33"/>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35" name="涙形 34"/>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36" name="涙形 35"/>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37" name="テキスト プレースホルダー 11"/>
          <p:cNvSpPr>
            <a:spLocks noGrp="1"/>
          </p:cNvSpPr>
          <p:nvPr>
            <p:ph type="body" sz="quarter" idx="15" hasCustomPrompt="1"/>
          </p:nvPr>
        </p:nvSpPr>
        <p:spPr>
          <a:xfrm>
            <a:off x="4175620" y="2711042"/>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16" hasCustomPrompt="1"/>
          </p:nvPr>
        </p:nvSpPr>
        <p:spPr>
          <a:xfrm>
            <a:off x="4175620"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41" name="テキスト プレースホルダー 11"/>
          <p:cNvSpPr>
            <a:spLocks noGrp="1"/>
          </p:cNvSpPr>
          <p:nvPr>
            <p:ph type="body" sz="quarter" idx="17" hasCustomPrompt="1"/>
          </p:nvPr>
        </p:nvSpPr>
        <p:spPr>
          <a:xfrm>
            <a:off x="6449916" y="2711042"/>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18" hasCustomPrompt="1"/>
          </p:nvPr>
        </p:nvSpPr>
        <p:spPr>
          <a:xfrm>
            <a:off x="6449916"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43" name="テキスト プレースホルダー 11"/>
          <p:cNvSpPr>
            <a:spLocks noGrp="1"/>
          </p:cNvSpPr>
          <p:nvPr>
            <p:ph type="body" sz="quarter" idx="19" hasCustomPrompt="1"/>
          </p:nvPr>
        </p:nvSpPr>
        <p:spPr>
          <a:xfrm>
            <a:off x="4163695"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20" hasCustomPrompt="1"/>
          </p:nvPr>
        </p:nvSpPr>
        <p:spPr>
          <a:xfrm>
            <a:off x="4163695"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45" name="テキスト プレースホルダー 11"/>
          <p:cNvSpPr>
            <a:spLocks noGrp="1"/>
          </p:cNvSpPr>
          <p:nvPr>
            <p:ph type="body" sz="quarter" idx="21" hasCustomPrompt="1"/>
          </p:nvPr>
        </p:nvSpPr>
        <p:spPr>
          <a:xfrm>
            <a:off x="6437991"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22" hasCustomPrompt="1"/>
          </p:nvPr>
        </p:nvSpPr>
        <p:spPr>
          <a:xfrm>
            <a:off x="6437991"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47" name="テキスト プレースホルダー 11"/>
          <p:cNvSpPr>
            <a:spLocks noGrp="1"/>
          </p:cNvSpPr>
          <p:nvPr>
            <p:ph type="body" sz="quarter" idx="23" hasCustomPrompt="1"/>
          </p:nvPr>
        </p:nvSpPr>
        <p:spPr>
          <a:xfrm>
            <a:off x="424877" y="184609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48" name="テキスト プレースホルダー 11"/>
          <p:cNvSpPr>
            <a:spLocks noGrp="1"/>
          </p:cNvSpPr>
          <p:nvPr>
            <p:ph type="body" sz="quarter" idx="24" hasCustomPrompt="1"/>
          </p:nvPr>
        </p:nvSpPr>
        <p:spPr>
          <a:xfrm>
            <a:off x="424877" y="3976330"/>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25" hasCustomPrompt="1"/>
          </p:nvPr>
        </p:nvSpPr>
        <p:spPr>
          <a:xfrm>
            <a:off x="8406457" y="1876097"/>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26" hasCustomPrompt="1"/>
          </p:nvPr>
        </p:nvSpPr>
        <p:spPr>
          <a:xfrm>
            <a:off x="8406457" y="400633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55" name="図プレースホルダー 7"/>
          <p:cNvSpPr>
            <a:spLocks noGrp="1"/>
          </p:cNvSpPr>
          <p:nvPr>
            <p:ph type="pic" sz="quarter" idx="37" hasCustomPrompt="1"/>
          </p:nvPr>
        </p:nvSpPr>
        <p:spPr>
          <a:xfrm>
            <a:off x="424878" y="1030847"/>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56" name="図プレースホルダー 7"/>
          <p:cNvSpPr>
            <a:spLocks noGrp="1"/>
          </p:cNvSpPr>
          <p:nvPr>
            <p:ph type="pic" sz="quarter" idx="38" hasCustomPrompt="1"/>
          </p:nvPr>
        </p:nvSpPr>
        <p:spPr>
          <a:xfrm>
            <a:off x="10956962" y="1048426"/>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57" name="図プレースホルダー 7"/>
          <p:cNvSpPr>
            <a:spLocks noGrp="1"/>
          </p:cNvSpPr>
          <p:nvPr>
            <p:ph type="pic" sz="quarter" idx="39" hasCustomPrompt="1"/>
          </p:nvPr>
        </p:nvSpPr>
        <p:spPr>
          <a:xfrm>
            <a:off x="424878" y="5446492"/>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58" name="図プレースホルダー 7"/>
          <p:cNvSpPr>
            <a:spLocks noGrp="1"/>
          </p:cNvSpPr>
          <p:nvPr>
            <p:ph type="pic" sz="quarter" idx="40" hasCustomPrompt="1"/>
          </p:nvPr>
        </p:nvSpPr>
        <p:spPr>
          <a:xfrm>
            <a:off x="10956962" y="5464072"/>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59" name="テキスト プレースホルダー 11"/>
          <p:cNvSpPr>
            <a:spLocks noGrp="1"/>
          </p:cNvSpPr>
          <p:nvPr>
            <p:ph type="body" sz="quarter" idx="14" hasCustomPrompt="1"/>
          </p:nvPr>
        </p:nvSpPr>
        <p:spPr>
          <a:xfrm>
            <a:off x="2390267" y="98631"/>
            <a:ext cx="7411467" cy="905819"/>
          </a:xfrm>
        </p:spPr>
        <p:txBody>
          <a:bodyPr anchor="b">
            <a:noAutofit/>
          </a:bodyPr>
          <a:lstStyle>
            <a:lvl1pPr algn="ctr">
              <a:spcBef>
                <a:spcPts val="0"/>
              </a:spcBef>
              <a:defRPr sz="3600" spc="1000" baseline="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98775971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41" name="平行四辺形 40"/>
          <p:cNvSpPr/>
          <p:nvPr userDrawn="1"/>
        </p:nvSpPr>
        <p:spPr>
          <a:xfrm flipH="1">
            <a:off x="3713327" y="3206809"/>
            <a:ext cx="7329223" cy="101920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40" name="平行四辺形 39"/>
          <p:cNvSpPr/>
          <p:nvPr userDrawn="1"/>
        </p:nvSpPr>
        <p:spPr>
          <a:xfrm flipH="1">
            <a:off x="3018542" y="1861294"/>
            <a:ext cx="7329223" cy="1030188"/>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9" name="平行四辺形 38"/>
          <p:cNvSpPr/>
          <p:nvPr userDrawn="1"/>
        </p:nvSpPr>
        <p:spPr>
          <a:xfrm flipH="1">
            <a:off x="2307281" y="524019"/>
            <a:ext cx="7329223" cy="103293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4" name="平行四辺形 33"/>
          <p:cNvSpPr/>
          <p:nvPr userDrawn="1"/>
        </p:nvSpPr>
        <p:spPr>
          <a:xfrm flipH="1">
            <a:off x="1871296" y="0"/>
            <a:ext cx="2887384" cy="5096933"/>
          </a:xfrm>
          <a:prstGeom prst="parallelogram">
            <a:avLst>
              <a:gd name="adj" fmla="val 92507"/>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22" name="図プレースホルダー 21"/>
          <p:cNvSpPr>
            <a:spLocks noGrp="1"/>
          </p:cNvSpPr>
          <p:nvPr>
            <p:ph type="pic" sz="quarter" idx="12" hasCustomPrompt="1"/>
          </p:nvPr>
        </p:nvSpPr>
        <p:spPr>
          <a:xfrm>
            <a:off x="527555" y="439628"/>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9" name="直線コネクタ 8"/>
          <p:cNvCxnSpPr/>
          <p:nvPr userDrawn="1"/>
        </p:nvCxnSpPr>
        <p:spPr>
          <a:xfrm flipH="1">
            <a:off x="4753513" y="5087803"/>
            <a:ext cx="74384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図プレースホルダー 21"/>
          <p:cNvSpPr>
            <a:spLocks noGrp="1"/>
          </p:cNvSpPr>
          <p:nvPr>
            <p:ph type="pic" sz="quarter" idx="13" hasCustomPrompt="1"/>
          </p:nvPr>
        </p:nvSpPr>
        <p:spPr>
          <a:xfrm>
            <a:off x="1218440" y="1774776"/>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24" name="図プレースホルダー 21"/>
          <p:cNvSpPr>
            <a:spLocks noGrp="1"/>
          </p:cNvSpPr>
          <p:nvPr>
            <p:ph type="pic" sz="quarter" idx="14" hasCustomPrompt="1"/>
          </p:nvPr>
        </p:nvSpPr>
        <p:spPr>
          <a:xfrm>
            <a:off x="1922723" y="3109924"/>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27" name="テキスト プレースホルダー 11"/>
          <p:cNvSpPr>
            <a:spLocks noGrp="1"/>
          </p:cNvSpPr>
          <p:nvPr>
            <p:ph type="body" sz="quarter" idx="15" hasCustomPrompt="1"/>
          </p:nvPr>
        </p:nvSpPr>
        <p:spPr>
          <a:xfrm>
            <a:off x="4835750" y="4357145"/>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6" hasCustomPrompt="1"/>
          </p:nvPr>
        </p:nvSpPr>
        <p:spPr>
          <a:xfrm>
            <a:off x="4835750" y="5174192"/>
            <a:ext cx="6721330" cy="1013156"/>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smtClean="0"/>
              <a:t>Text Here</a:t>
            </a:r>
          </a:p>
          <a:p>
            <a:pPr lvl="0"/>
            <a:endParaRPr lang="en-US" altLang="ja-JP" dirty="0" smtClean="0"/>
          </a:p>
        </p:txBody>
      </p:sp>
      <p:sp>
        <p:nvSpPr>
          <p:cNvPr id="31" name="テキスト プレースホルダー 11"/>
          <p:cNvSpPr>
            <a:spLocks noGrp="1"/>
          </p:cNvSpPr>
          <p:nvPr>
            <p:ph type="body" sz="quarter" idx="32" hasCustomPrompt="1"/>
          </p:nvPr>
        </p:nvSpPr>
        <p:spPr>
          <a:xfrm>
            <a:off x="2822404" y="581632"/>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
        <p:nvSpPr>
          <p:cNvPr id="32" name="テキスト プレースホルダー 11"/>
          <p:cNvSpPr>
            <a:spLocks noGrp="1"/>
          </p:cNvSpPr>
          <p:nvPr>
            <p:ph type="body" sz="quarter" idx="33" hasCustomPrompt="1"/>
          </p:nvPr>
        </p:nvSpPr>
        <p:spPr>
          <a:xfrm>
            <a:off x="3523669" y="190177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
        <p:nvSpPr>
          <p:cNvPr id="33" name="テキスト プレースホルダー 11"/>
          <p:cNvSpPr>
            <a:spLocks noGrp="1"/>
          </p:cNvSpPr>
          <p:nvPr>
            <p:ph type="body" sz="quarter" idx="34" hasCustomPrompt="1"/>
          </p:nvPr>
        </p:nvSpPr>
        <p:spPr>
          <a:xfrm>
            <a:off x="4232683" y="325192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4274766730"/>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cxnSp>
        <p:nvCxnSpPr>
          <p:cNvPr id="25" name="直線コネクタ 24"/>
          <p:cNvCxnSpPr/>
          <p:nvPr userDrawn="1"/>
        </p:nvCxnSpPr>
        <p:spPr>
          <a:xfrm flipH="1">
            <a:off x="0" y="1609376"/>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6" y="1317625"/>
            <a:ext cx="2224094" cy="3970867"/>
          </a:xfrm>
        </p:spPr>
        <p:txBody>
          <a:bodyPr/>
          <a:lstStyle>
            <a:lvl1pPr>
              <a:defRPr/>
            </a:lvl1pPr>
          </a:lstStyle>
          <a:p>
            <a:r>
              <a:rPr kumimoji="1" lang="en-US" altLang="ja-JP" dirty="0" smtClean="0"/>
              <a:t>Add an image</a:t>
            </a:r>
            <a:endParaRPr kumimoji="1" lang="ja-JP" altLang="en-US" dirty="0"/>
          </a:p>
        </p:txBody>
      </p:sp>
      <p:sp>
        <p:nvSpPr>
          <p:cNvPr id="26" name="テキスト プレースホルダー 11"/>
          <p:cNvSpPr>
            <a:spLocks noGrp="1"/>
          </p:cNvSpPr>
          <p:nvPr>
            <p:ph type="body" sz="quarter" idx="15" hasCustomPrompt="1"/>
          </p:nvPr>
        </p:nvSpPr>
        <p:spPr>
          <a:xfrm>
            <a:off x="4095548" y="878718"/>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8" name="ホームベース 27"/>
          <p:cNvSpPr/>
          <p:nvPr userDrawn="1"/>
        </p:nvSpPr>
        <p:spPr>
          <a:xfrm>
            <a:off x="4205626" y="1926696"/>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29" name="テキスト プレースホルダー 11"/>
          <p:cNvSpPr>
            <a:spLocks noGrp="1"/>
          </p:cNvSpPr>
          <p:nvPr>
            <p:ph type="body" sz="quarter" idx="16" hasCustomPrompt="1"/>
          </p:nvPr>
        </p:nvSpPr>
        <p:spPr>
          <a:xfrm>
            <a:off x="4525451" y="2182259"/>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7" hasCustomPrompt="1"/>
          </p:nvPr>
        </p:nvSpPr>
        <p:spPr>
          <a:xfrm>
            <a:off x="4525451" y="1795973"/>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1" name="ホームベース 30"/>
          <p:cNvSpPr/>
          <p:nvPr userDrawn="1"/>
        </p:nvSpPr>
        <p:spPr>
          <a:xfrm>
            <a:off x="4205626" y="3255768"/>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32" name="テキスト プレースホルダー 11"/>
          <p:cNvSpPr>
            <a:spLocks noGrp="1"/>
          </p:cNvSpPr>
          <p:nvPr>
            <p:ph type="body" sz="quarter" idx="18" hasCustomPrompt="1"/>
          </p:nvPr>
        </p:nvSpPr>
        <p:spPr>
          <a:xfrm>
            <a:off x="4525451" y="3511331"/>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19" hasCustomPrompt="1"/>
          </p:nvPr>
        </p:nvSpPr>
        <p:spPr>
          <a:xfrm>
            <a:off x="4525451" y="3125045"/>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4" name="ホームベース 33"/>
          <p:cNvSpPr/>
          <p:nvPr userDrawn="1"/>
        </p:nvSpPr>
        <p:spPr>
          <a:xfrm>
            <a:off x="4205626" y="4613598"/>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35" name="テキスト プレースホルダー 11"/>
          <p:cNvSpPr>
            <a:spLocks noGrp="1"/>
          </p:cNvSpPr>
          <p:nvPr>
            <p:ph type="body" sz="quarter" idx="20" hasCustomPrompt="1"/>
          </p:nvPr>
        </p:nvSpPr>
        <p:spPr>
          <a:xfrm>
            <a:off x="4525451" y="4869160"/>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1" hasCustomPrompt="1"/>
          </p:nvPr>
        </p:nvSpPr>
        <p:spPr>
          <a:xfrm>
            <a:off x="4525451" y="4482874"/>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53361887"/>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2" name="正方形/長方形 1"/>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6" y="1317625"/>
            <a:ext cx="2224094" cy="3970867"/>
          </a:xfrm>
        </p:spPr>
        <p:txBody>
          <a:bodyPr/>
          <a:lstStyle>
            <a:lvl1pPr>
              <a:defRPr/>
            </a:lvl1pPr>
          </a:lstStyle>
          <a:p>
            <a:r>
              <a:rPr kumimoji="1" lang="en-US" altLang="ja-JP" dirty="0" smtClean="0"/>
              <a:t>Add an image</a:t>
            </a:r>
            <a:endParaRPr kumimoji="1" lang="ja-JP" altLang="en-US" dirty="0"/>
          </a:p>
        </p:txBody>
      </p:sp>
      <p:sp>
        <p:nvSpPr>
          <p:cNvPr id="26" name="テキスト プレースホルダー 11"/>
          <p:cNvSpPr>
            <a:spLocks noGrp="1"/>
          </p:cNvSpPr>
          <p:nvPr>
            <p:ph type="body" sz="quarter" idx="15" hasCustomPrompt="1"/>
          </p:nvPr>
        </p:nvSpPr>
        <p:spPr>
          <a:xfrm>
            <a:off x="4095548" y="3609021"/>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0" hasCustomPrompt="1"/>
          </p:nvPr>
        </p:nvSpPr>
        <p:spPr>
          <a:xfrm>
            <a:off x="4115608" y="4509120"/>
            <a:ext cx="7261436" cy="135015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368943"/>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11" name="平行四辺形 10"/>
          <p:cNvSpPr/>
          <p:nvPr userDrawn="1"/>
        </p:nvSpPr>
        <p:spPr>
          <a:xfrm>
            <a:off x="340759" y="4179083"/>
            <a:ext cx="5791146"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1" name="平行四辺形 30"/>
          <p:cNvSpPr/>
          <p:nvPr userDrawn="1"/>
        </p:nvSpPr>
        <p:spPr>
          <a:xfrm>
            <a:off x="195484" y="4179084"/>
            <a:ext cx="573123"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5" name="平行四辺形 4"/>
          <p:cNvSpPr/>
          <p:nvPr userDrawn="1"/>
        </p:nvSpPr>
        <p:spPr>
          <a:xfrm>
            <a:off x="1270942" y="1388773"/>
            <a:ext cx="4440878"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0" name="平行四辺形 29"/>
          <p:cNvSpPr/>
          <p:nvPr userDrawn="1"/>
        </p:nvSpPr>
        <p:spPr>
          <a:xfrm>
            <a:off x="1130884" y="1388774"/>
            <a:ext cx="573123"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0" name="平行四辺形 9"/>
          <p:cNvSpPr/>
          <p:nvPr userDrawn="1"/>
        </p:nvSpPr>
        <p:spPr>
          <a:xfrm>
            <a:off x="790848" y="2783929"/>
            <a:ext cx="5101009"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8" name="平行四辺形 7"/>
          <p:cNvSpPr/>
          <p:nvPr userDrawn="1"/>
        </p:nvSpPr>
        <p:spPr>
          <a:xfrm>
            <a:off x="650789" y="2783929"/>
            <a:ext cx="573123"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cxnSp>
        <p:nvCxnSpPr>
          <p:cNvPr id="12" name="直線コネクタ 11"/>
          <p:cNvCxnSpPr/>
          <p:nvPr userDrawn="1"/>
        </p:nvCxnSpPr>
        <p:spPr>
          <a:xfrm flipH="1">
            <a:off x="6005186" y="3182283"/>
            <a:ext cx="61868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9826" y="634314"/>
            <a:ext cx="2596429" cy="5304621"/>
          </a:xfrm>
          <a:prstGeom prst="rect">
            <a:avLst/>
          </a:prstGeom>
        </p:spPr>
      </p:pic>
      <p:sp>
        <p:nvSpPr>
          <p:cNvPr id="24" name="図プレースホルダー 23"/>
          <p:cNvSpPr>
            <a:spLocks noGrp="1"/>
          </p:cNvSpPr>
          <p:nvPr>
            <p:ph type="pic" sz="quarter" idx="12" hasCustomPrompt="1"/>
          </p:nvPr>
        </p:nvSpPr>
        <p:spPr>
          <a:xfrm>
            <a:off x="4975993" y="1317625"/>
            <a:ext cx="2224094" cy="3970867"/>
          </a:xfrm>
        </p:spPr>
        <p:txBody>
          <a:bodyPr/>
          <a:lstStyle>
            <a:lvl1pPr>
              <a:defRPr/>
            </a:lvl1pPr>
          </a:lstStyle>
          <a:p>
            <a:r>
              <a:rPr kumimoji="1" lang="en-US" altLang="ja-JP" dirty="0" smtClean="0"/>
              <a:t>Add an image</a:t>
            </a:r>
            <a:endParaRPr kumimoji="1" lang="ja-JP" altLang="en-US" dirty="0"/>
          </a:p>
        </p:txBody>
      </p:sp>
      <p:sp>
        <p:nvSpPr>
          <p:cNvPr id="13" name="テキスト プレースホルダー 11"/>
          <p:cNvSpPr>
            <a:spLocks noGrp="1"/>
          </p:cNvSpPr>
          <p:nvPr>
            <p:ph type="body" sz="quarter" idx="15" hasCustomPrompt="1"/>
          </p:nvPr>
        </p:nvSpPr>
        <p:spPr>
          <a:xfrm>
            <a:off x="7506279" y="1358770"/>
            <a:ext cx="4500891" cy="1818200"/>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6" hasCustomPrompt="1"/>
          </p:nvPr>
        </p:nvSpPr>
        <p:spPr>
          <a:xfrm>
            <a:off x="7506279" y="3286625"/>
            <a:ext cx="4320856" cy="2332619"/>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smtClean="0"/>
              <a:t>Text Here</a:t>
            </a:r>
          </a:p>
          <a:p>
            <a:pPr lvl="0"/>
            <a:endParaRPr lang="en-US" altLang="ja-JP" dirty="0" smtClean="0"/>
          </a:p>
        </p:txBody>
      </p:sp>
      <p:sp>
        <p:nvSpPr>
          <p:cNvPr id="16" name="テキスト プレースホルダー 11"/>
          <p:cNvSpPr>
            <a:spLocks noGrp="1"/>
          </p:cNvSpPr>
          <p:nvPr>
            <p:ph type="body" sz="quarter" idx="17" hasCustomPrompt="1"/>
          </p:nvPr>
        </p:nvSpPr>
        <p:spPr>
          <a:xfrm>
            <a:off x="1695546" y="1508787"/>
            <a:ext cx="3056085"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
        <p:nvSpPr>
          <p:cNvPr id="17" name="テキスト プレースホルダー 11"/>
          <p:cNvSpPr>
            <a:spLocks noGrp="1"/>
          </p:cNvSpPr>
          <p:nvPr>
            <p:ph type="body" sz="quarter" idx="18" hasCustomPrompt="1"/>
          </p:nvPr>
        </p:nvSpPr>
        <p:spPr>
          <a:xfrm>
            <a:off x="1270941" y="2894949"/>
            <a:ext cx="3493431"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p:txBody>
      </p:sp>
      <p:sp>
        <p:nvSpPr>
          <p:cNvPr id="19" name="テキスト プレースホルダー 11"/>
          <p:cNvSpPr>
            <a:spLocks noGrp="1"/>
          </p:cNvSpPr>
          <p:nvPr>
            <p:ph type="body" sz="quarter" idx="19" hasCustomPrompt="1"/>
          </p:nvPr>
        </p:nvSpPr>
        <p:spPr>
          <a:xfrm>
            <a:off x="850859" y="4290103"/>
            <a:ext cx="3913515"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p:txBody>
      </p:sp>
      <p:sp>
        <p:nvSpPr>
          <p:cNvPr id="20" name="涙形 19"/>
          <p:cNvSpPr/>
          <p:nvPr userDrawn="1"/>
        </p:nvSpPr>
        <p:spPr>
          <a:xfrm rot="5400000">
            <a:off x="1168361" y="881748"/>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21" name="テキスト ボックス 20"/>
          <p:cNvSpPr txBox="1"/>
          <p:nvPr userDrawn="1"/>
        </p:nvSpPr>
        <p:spPr>
          <a:xfrm>
            <a:off x="1313876" y="977977"/>
            <a:ext cx="336952" cy="420564"/>
          </a:xfrm>
          <a:prstGeom prst="rect">
            <a:avLst/>
          </a:prstGeom>
          <a:noFill/>
        </p:spPr>
        <p:txBody>
          <a:bodyPr wrap="none" rtlCol="0">
            <a:spAutoFit/>
          </a:bodyPr>
          <a:lstStyle/>
          <a:p>
            <a:r>
              <a:rPr kumimoji="1" lang="en-US" altLang="ja-JP" sz="2133" dirty="0" smtClean="0">
                <a:solidFill>
                  <a:schemeClr val="accent1"/>
                </a:solidFill>
              </a:rPr>
              <a:t>1</a:t>
            </a:r>
            <a:endParaRPr kumimoji="1" lang="ja-JP" altLang="en-US" sz="2133" dirty="0">
              <a:solidFill>
                <a:schemeClr val="accent1"/>
              </a:solidFill>
            </a:endParaRPr>
          </a:p>
        </p:txBody>
      </p:sp>
      <p:sp>
        <p:nvSpPr>
          <p:cNvPr id="23" name="涙形 22"/>
          <p:cNvSpPr/>
          <p:nvPr userDrawn="1"/>
        </p:nvSpPr>
        <p:spPr>
          <a:xfrm rot="5400000">
            <a:off x="705001" y="2245917"/>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25" name="テキスト ボックス 24"/>
          <p:cNvSpPr txBox="1"/>
          <p:nvPr userDrawn="1"/>
        </p:nvSpPr>
        <p:spPr>
          <a:xfrm>
            <a:off x="850516" y="2342147"/>
            <a:ext cx="336952" cy="420564"/>
          </a:xfrm>
          <a:prstGeom prst="rect">
            <a:avLst/>
          </a:prstGeom>
          <a:noFill/>
        </p:spPr>
        <p:txBody>
          <a:bodyPr wrap="none" rtlCol="0">
            <a:spAutoFit/>
          </a:bodyPr>
          <a:lstStyle/>
          <a:p>
            <a:r>
              <a:rPr kumimoji="1" lang="en-US" altLang="ja-JP" sz="2133" dirty="0" smtClean="0">
                <a:solidFill>
                  <a:schemeClr val="accent1"/>
                </a:solidFill>
              </a:rPr>
              <a:t>2</a:t>
            </a:r>
            <a:endParaRPr kumimoji="1" lang="ja-JP" altLang="en-US" sz="2133" dirty="0">
              <a:solidFill>
                <a:schemeClr val="accent1"/>
              </a:solidFill>
            </a:endParaRPr>
          </a:p>
        </p:txBody>
      </p:sp>
      <p:sp>
        <p:nvSpPr>
          <p:cNvPr id="27" name="涙形 26"/>
          <p:cNvSpPr/>
          <p:nvPr userDrawn="1"/>
        </p:nvSpPr>
        <p:spPr>
          <a:xfrm rot="5400000">
            <a:off x="254912" y="3641072"/>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28" name="テキスト ボックス 27"/>
          <p:cNvSpPr txBox="1"/>
          <p:nvPr userDrawn="1"/>
        </p:nvSpPr>
        <p:spPr>
          <a:xfrm>
            <a:off x="400427" y="3737302"/>
            <a:ext cx="336952" cy="420564"/>
          </a:xfrm>
          <a:prstGeom prst="rect">
            <a:avLst/>
          </a:prstGeom>
          <a:noFill/>
        </p:spPr>
        <p:txBody>
          <a:bodyPr wrap="none" rtlCol="0">
            <a:spAutoFit/>
          </a:bodyPr>
          <a:lstStyle/>
          <a:p>
            <a:r>
              <a:rPr kumimoji="1" lang="en-US" altLang="ja-JP" sz="2133" dirty="0" smtClean="0">
                <a:solidFill>
                  <a:schemeClr val="accent1"/>
                </a:solidFill>
              </a:rPr>
              <a:t>3</a:t>
            </a:r>
            <a:endParaRPr kumimoji="1" lang="ja-JP" altLang="en-US" sz="2133" dirty="0">
              <a:solidFill>
                <a:schemeClr val="accent1"/>
              </a:solidFill>
            </a:endParaRPr>
          </a:p>
        </p:txBody>
      </p:sp>
    </p:spTree>
    <p:extLst>
      <p:ext uri="{BB962C8B-B14F-4D97-AF65-F5344CB8AC3E}">
        <p14:creationId xmlns:p14="http://schemas.microsoft.com/office/powerpoint/2010/main" val="1337025348"/>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obile 4">
    <p:spTree>
      <p:nvGrpSpPr>
        <p:cNvPr id="1" name=""/>
        <p:cNvGrpSpPr/>
        <p:nvPr/>
      </p:nvGrpSpPr>
      <p:grpSpPr>
        <a:xfrm>
          <a:off x="0" y="0"/>
          <a:ext cx="0" cy="0"/>
          <a:chOff x="0" y="0"/>
          <a:chExt cx="0" cy="0"/>
        </a:xfrm>
      </p:grpSpPr>
      <p:sp>
        <p:nvSpPr>
          <p:cNvPr id="15" name="正方形/長方形 14"/>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pic>
        <p:nvPicPr>
          <p:cNvPr id="9" name="図 8"/>
          <p:cNvPicPr>
            <a:picLocks noChangeAspect="1"/>
          </p:cNvPicPr>
          <p:nvPr userDrawn="1"/>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21604" y="340622"/>
            <a:ext cx="2547227" cy="6173623"/>
          </a:xfrm>
          <a:prstGeom prst="rect">
            <a:avLst/>
          </a:prstGeom>
        </p:spPr>
      </p:pic>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9910" y="968727"/>
            <a:ext cx="2596429" cy="5304621"/>
          </a:xfrm>
          <a:prstGeom prst="rect">
            <a:avLst/>
          </a:prstGeom>
        </p:spPr>
      </p:pic>
      <p:sp>
        <p:nvSpPr>
          <p:cNvPr id="24" name="図プレースホルダー 23"/>
          <p:cNvSpPr>
            <a:spLocks noGrp="1"/>
          </p:cNvSpPr>
          <p:nvPr>
            <p:ph type="pic" sz="quarter" idx="12" hasCustomPrompt="1"/>
          </p:nvPr>
        </p:nvSpPr>
        <p:spPr>
          <a:xfrm>
            <a:off x="6486077" y="1652038"/>
            <a:ext cx="2224094" cy="3970867"/>
          </a:xfrm>
        </p:spPr>
        <p:txBody>
          <a:bodyPr/>
          <a:lstStyle>
            <a:lvl1pPr>
              <a:defRPr/>
            </a:lvl1pPr>
          </a:lstStyle>
          <a:p>
            <a:r>
              <a:rPr kumimoji="1" lang="en-US" altLang="ja-JP" dirty="0" smtClean="0"/>
              <a:t>Add an image</a:t>
            </a:r>
            <a:endParaRPr kumimoji="1" lang="ja-JP" altLang="en-US" dirty="0"/>
          </a:p>
        </p:txBody>
      </p:sp>
      <p:sp>
        <p:nvSpPr>
          <p:cNvPr id="16" name="テキスト プレースホルダー 11"/>
          <p:cNvSpPr>
            <a:spLocks noGrp="1"/>
          </p:cNvSpPr>
          <p:nvPr>
            <p:ph type="body" sz="quarter" idx="15" hasCustomPrompt="1"/>
          </p:nvPr>
        </p:nvSpPr>
        <p:spPr>
          <a:xfrm>
            <a:off x="364866" y="3609021"/>
            <a:ext cx="5731134"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0" hasCustomPrompt="1"/>
          </p:nvPr>
        </p:nvSpPr>
        <p:spPr>
          <a:xfrm>
            <a:off x="364865" y="4509120"/>
            <a:ext cx="5731134" cy="135015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86165441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cxnSp>
        <p:nvCxnSpPr>
          <p:cNvPr id="10" name="直線コネクタ 9"/>
          <p:cNvCxnSpPr/>
          <p:nvPr userDrawn="1"/>
        </p:nvCxnSpPr>
        <p:spPr>
          <a:xfrm flipV="1">
            <a:off x="1595588" y="1223947"/>
            <a:ext cx="8491202" cy="481126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501904">
            <a:off x="10116598" y="432467"/>
            <a:ext cx="956504" cy="956587"/>
          </a:xfrm>
          <a:prstGeom prst="rect">
            <a:avLst/>
          </a:prstGeom>
        </p:spPr>
      </p:pic>
      <p:sp>
        <p:nvSpPr>
          <p:cNvPr id="13" name="テキスト プレースホルダー 11"/>
          <p:cNvSpPr>
            <a:spLocks noGrp="1"/>
          </p:cNvSpPr>
          <p:nvPr>
            <p:ph type="body" sz="quarter" idx="14" hasCustomPrompt="1"/>
          </p:nvPr>
        </p:nvSpPr>
        <p:spPr>
          <a:xfrm>
            <a:off x="5765935" y="4059071"/>
            <a:ext cx="5788856" cy="905819"/>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5765935" y="4989174"/>
            <a:ext cx="5788856" cy="105011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20" name="グループ化 19"/>
          <p:cNvGrpSpPr/>
          <p:nvPr userDrawn="1"/>
        </p:nvGrpSpPr>
        <p:grpSpPr>
          <a:xfrm>
            <a:off x="1655642" y="4479117"/>
            <a:ext cx="2609996" cy="390043"/>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1" name="テキスト プレースホルダー 11"/>
          <p:cNvSpPr>
            <a:spLocks noGrp="1"/>
          </p:cNvSpPr>
          <p:nvPr>
            <p:ph type="body" sz="quarter" idx="21" hasCustomPrompt="1"/>
          </p:nvPr>
        </p:nvSpPr>
        <p:spPr>
          <a:xfrm>
            <a:off x="1715133" y="44601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smtClean="0"/>
              <a:t>Text Here</a:t>
            </a:r>
            <a:endParaRPr lang="en-US" dirty="0"/>
          </a:p>
        </p:txBody>
      </p:sp>
      <p:grpSp>
        <p:nvGrpSpPr>
          <p:cNvPr id="22" name="グループ化 21"/>
          <p:cNvGrpSpPr/>
          <p:nvPr userDrawn="1"/>
        </p:nvGrpSpPr>
        <p:grpSpPr>
          <a:xfrm>
            <a:off x="4116128" y="3087917"/>
            <a:ext cx="2609996" cy="390043"/>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5" name="テキスト プレースホルダー 11"/>
          <p:cNvSpPr>
            <a:spLocks noGrp="1"/>
          </p:cNvSpPr>
          <p:nvPr>
            <p:ph type="body" sz="quarter" idx="22" hasCustomPrompt="1"/>
          </p:nvPr>
        </p:nvSpPr>
        <p:spPr>
          <a:xfrm>
            <a:off x="4175620" y="30689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smtClean="0"/>
              <a:t>Text Here</a:t>
            </a:r>
            <a:endParaRPr lang="en-US" dirty="0"/>
          </a:p>
        </p:txBody>
      </p:sp>
      <p:grpSp>
        <p:nvGrpSpPr>
          <p:cNvPr id="26" name="グループ化 25"/>
          <p:cNvGrpSpPr/>
          <p:nvPr userDrawn="1"/>
        </p:nvGrpSpPr>
        <p:grpSpPr>
          <a:xfrm>
            <a:off x="6666633" y="1647757"/>
            <a:ext cx="2609996" cy="390043"/>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9" name="テキスト プレースホルダー 11"/>
          <p:cNvSpPr>
            <a:spLocks noGrp="1"/>
          </p:cNvSpPr>
          <p:nvPr>
            <p:ph type="body" sz="quarter" idx="23" hasCustomPrompt="1"/>
          </p:nvPr>
        </p:nvSpPr>
        <p:spPr>
          <a:xfrm>
            <a:off x="6726125" y="1628800"/>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4" hasCustomPrompt="1"/>
          </p:nvPr>
        </p:nvSpPr>
        <p:spPr>
          <a:xfrm>
            <a:off x="934978" y="3669301"/>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3450259" y="2291306"/>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6000764" y="848714"/>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17" hasCustomPrompt="1"/>
          </p:nvPr>
        </p:nvSpPr>
        <p:spPr>
          <a:xfrm>
            <a:off x="244842" y="4089073"/>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7" hasCustomPrompt="1"/>
          </p:nvPr>
        </p:nvSpPr>
        <p:spPr>
          <a:xfrm>
            <a:off x="2765341" y="2708921"/>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28" hasCustomPrompt="1"/>
          </p:nvPr>
        </p:nvSpPr>
        <p:spPr>
          <a:xfrm>
            <a:off x="5315846" y="1268760"/>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30" name="直線コネクタ 29"/>
          <p:cNvCxnSpPr/>
          <p:nvPr userDrawn="1"/>
        </p:nvCxnSpPr>
        <p:spPr>
          <a:xfrm>
            <a:off x="5735929" y="4929167"/>
            <a:ext cx="64560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216078"/>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obile Devices 1">
    <p:spTree>
      <p:nvGrpSpPr>
        <p:cNvPr id="1" name=""/>
        <p:cNvGrpSpPr/>
        <p:nvPr/>
      </p:nvGrpSpPr>
      <p:grpSpPr>
        <a:xfrm>
          <a:off x="0" y="0"/>
          <a:ext cx="0" cy="0"/>
          <a:chOff x="0" y="0"/>
          <a:chExt cx="0" cy="0"/>
        </a:xfrm>
      </p:grpSpPr>
      <p:cxnSp>
        <p:nvCxnSpPr>
          <p:cNvPr id="17" name="直線コネクタ 16"/>
          <p:cNvCxnSpPr/>
          <p:nvPr userDrawn="1"/>
        </p:nvCxnSpPr>
        <p:spPr>
          <a:xfrm flipH="1">
            <a:off x="0" y="216886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8" y="2556065"/>
            <a:ext cx="1689072" cy="3440404"/>
          </a:xfrm>
          <a:prstGeom prst="rect">
            <a:avLst/>
          </a:prstGeom>
        </p:spPr>
      </p:pic>
      <p:sp>
        <p:nvSpPr>
          <p:cNvPr id="8" name="図プレースホルダー 7"/>
          <p:cNvSpPr>
            <a:spLocks noGrp="1"/>
          </p:cNvSpPr>
          <p:nvPr>
            <p:ph type="pic" sz="quarter" idx="12" hasCustomPrompt="1"/>
          </p:nvPr>
        </p:nvSpPr>
        <p:spPr>
          <a:xfrm>
            <a:off x="699185" y="3000977"/>
            <a:ext cx="1440517" cy="2550583"/>
          </a:xfrm>
        </p:spPr>
        <p:txBody>
          <a:bodyPr/>
          <a:lstStyle>
            <a:lvl1pPr>
              <a:defRPr baseline="0"/>
            </a:lvl1pPr>
          </a:lstStyle>
          <a:p>
            <a:r>
              <a:rPr kumimoji="1" lang="en-US" altLang="ja-JP" dirty="0" smtClean="0"/>
              <a:t>Add an image</a:t>
            </a:r>
            <a:endParaRPr kumimoji="1" lang="ja-JP" altLang="en-US" dirty="0"/>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dirty="0" smtClean="0"/>
              <a:t>Add an image</a:t>
            </a:r>
            <a:endParaRPr kumimoji="1" lang="ja-JP" altLang="en-US" dirty="0"/>
          </a:p>
        </p:txBody>
      </p:sp>
      <p:sp>
        <p:nvSpPr>
          <p:cNvPr id="19" name="テキスト プレースホルダー 11"/>
          <p:cNvSpPr>
            <a:spLocks noGrp="1"/>
          </p:cNvSpPr>
          <p:nvPr>
            <p:ph type="body" sz="quarter" idx="15" hasCustomPrompt="1"/>
          </p:nvPr>
        </p:nvSpPr>
        <p:spPr>
          <a:xfrm>
            <a:off x="6065994" y="848715"/>
            <a:ext cx="5821152" cy="1325413"/>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0" name="ホームベース 19"/>
          <p:cNvSpPr/>
          <p:nvPr userDrawn="1"/>
        </p:nvSpPr>
        <p:spPr>
          <a:xfrm>
            <a:off x="6106240" y="247960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21" name="テキスト プレースホルダー 11"/>
          <p:cNvSpPr>
            <a:spLocks noGrp="1"/>
          </p:cNvSpPr>
          <p:nvPr>
            <p:ph type="body" sz="quarter" idx="16" hasCustomPrompt="1"/>
          </p:nvPr>
        </p:nvSpPr>
        <p:spPr>
          <a:xfrm>
            <a:off x="6426065" y="2735167"/>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17" hasCustomPrompt="1"/>
          </p:nvPr>
        </p:nvSpPr>
        <p:spPr>
          <a:xfrm>
            <a:off x="6426065" y="2348881"/>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5" name="ホームベース 24"/>
          <p:cNvSpPr/>
          <p:nvPr userDrawn="1"/>
        </p:nvSpPr>
        <p:spPr>
          <a:xfrm>
            <a:off x="6106240" y="4240881"/>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27" name="テキスト プレースホルダー 11"/>
          <p:cNvSpPr>
            <a:spLocks noGrp="1"/>
          </p:cNvSpPr>
          <p:nvPr>
            <p:ph type="body" sz="quarter" idx="18" hasCustomPrompt="1"/>
          </p:nvPr>
        </p:nvSpPr>
        <p:spPr>
          <a:xfrm>
            <a:off x="6426065" y="4496444"/>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9" hasCustomPrompt="1"/>
          </p:nvPr>
        </p:nvSpPr>
        <p:spPr>
          <a:xfrm>
            <a:off x="6426065" y="4110158"/>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280283229"/>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Mobile Devices 2">
    <p:spTree>
      <p:nvGrpSpPr>
        <p:cNvPr id="1" name=""/>
        <p:cNvGrpSpPr/>
        <p:nvPr/>
      </p:nvGrpSpPr>
      <p:grpSpPr>
        <a:xfrm>
          <a:off x="0" y="0"/>
          <a:ext cx="0" cy="0"/>
          <a:chOff x="0" y="0"/>
          <a:chExt cx="0" cy="0"/>
        </a:xfrm>
      </p:grpSpPr>
      <p:sp>
        <p:nvSpPr>
          <p:cNvPr id="16" name="正方形/長方形 15"/>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8" y="2556065"/>
            <a:ext cx="1689072" cy="3440404"/>
          </a:xfrm>
          <a:prstGeom prst="rect">
            <a:avLst/>
          </a:prstGeom>
        </p:spPr>
      </p:pic>
      <p:sp>
        <p:nvSpPr>
          <p:cNvPr id="8" name="図プレースホルダー 7"/>
          <p:cNvSpPr>
            <a:spLocks noGrp="1"/>
          </p:cNvSpPr>
          <p:nvPr>
            <p:ph type="pic" sz="quarter" idx="12" hasCustomPrompt="1"/>
          </p:nvPr>
        </p:nvSpPr>
        <p:spPr>
          <a:xfrm>
            <a:off x="699185" y="3000977"/>
            <a:ext cx="1440517" cy="2550583"/>
          </a:xfrm>
        </p:spPr>
        <p:txBody>
          <a:bodyPr/>
          <a:lstStyle>
            <a:lvl1pPr>
              <a:defRPr baseline="0"/>
            </a:lvl1pPr>
          </a:lstStyle>
          <a:p>
            <a:r>
              <a:rPr kumimoji="1" lang="en-US" altLang="ja-JP" dirty="0" smtClean="0"/>
              <a:t>Add an image</a:t>
            </a:r>
            <a:endParaRPr kumimoji="1" lang="ja-JP" altLang="en-US" dirty="0"/>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dirty="0" smtClean="0"/>
              <a:t>Add an image</a:t>
            </a:r>
            <a:endParaRPr kumimoji="1" lang="ja-JP" altLang="en-US" dirty="0"/>
          </a:p>
        </p:txBody>
      </p:sp>
      <p:sp>
        <p:nvSpPr>
          <p:cNvPr id="18" name="テキスト プレースホルダー 11"/>
          <p:cNvSpPr>
            <a:spLocks noGrp="1"/>
          </p:cNvSpPr>
          <p:nvPr>
            <p:ph type="body" sz="quarter" idx="15" hasCustomPrompt="1"/>
          </p:nvPr>
        </p:nvSpPr>
        <p:spPr>
          <a:xfrm>
            <a:off x="6005982" y="3609021"/>
            <a:ext cx="5671122"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0" hasCustomPrompt="1"/>
          </p:nvPr>
        </p:nvSpPr>
        <p:spPr>
          <a:xfrm>
            <a:off x="6026042" y="4509120"/>
            <a:ext cx="5681068" cy="135015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57446298"/>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C and iPhone">
    <p:spTree>
      <p:nvGrpSpPr>
        <p:cNvPr id="1" name=""/>
        <p:cNvGrpSpPr/>
        <p:nvPr/>
      </p:nvGrpSpPr>
      <p:grpSpPr>
        <a:xfrm>
          <a:off x="0" y="0"/>
          <a:ext cx="0" cy="0"/>
          <a:chOff x="0" y="0"/>
          <a:chExt cx="0" cy="0"/>
        </a:xfrm>
      </p:grpSpPr>
      <p:cxnSp>
        <p:nvCxnSpPr>
          <p:cNvPr id="17" name="直線コネクタ 16"/>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テキスト プレースホルダー 11"/>
          <p:cNvSpPr>
            <a:spLocks noGrp="1"/>
          </p:cNvSpPr>
          <p:nvPr>
            <p:ph type="body" sz="quarter" idx="15" hasCustomPrompt="1"/>
          </p:nvPr>
        </p:nvSpPr>
        <p:spPr>
          <a:xfrm>
            <a:off x="7326244" y="1328767"/>
            <a:ext cx="4560902"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1338" y="1133641"/>
            <a:ext cx="5274869" cy="4272731"/>
          </a:xfrm>
          <a:prstGeom prst="rect">
            <a:avLst/>
          </a:prstGeom>
        </p:spPr>
      </p:pic>
      <p:sp>
        <p:nvSpPr>
          <p:cNvPr id="13" name="図プレースホルダー 8"/>
          <p:cNvSpPr>
            <a:spLocks noGrp="1"/>
          </p:cNvSpPr>
          <p:nvPr>
            <p:ph type="pic" sz="quarter" idx="13" hasCustomPrompt="1"/>
          </p:nvPr>
        </p:nvSpPr>
        <p:spPr>
          <a:xfrm>
            <a:off x="2065132" y="1313661"/>
            <a:ext cx="4890968" cy="2704156"/>
          </a:xfrm>
        </p:spPr>
        <p:txBody>
          <a:bodyPr/>
          <a:lstStyle>
            <a:lvl1pPr>
              <a:defRPr/>
            </a:lvl1pPr>
          </a:lstStyle>
          <a:p>
            <a:r>
              <a:rPr kumimoji="1" lang="en-US" altLang="ja-JP" dirty="0" smtClean="0"/>
              <a:t>Add an image</a:t>
            </a:r>
            <a:endParaRPr kumimoji="1" lang="ja-JP" altLang="en-US" dirty="0"/>
          </a:p>
        </p:txBody>
      </p:sp>
      <p:pic>
        <p:nvPicPr>
          <p:cNvPr id="14" name="図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663" y="2752124"/>
            <a:ext cx="1363427" cy="2777109"/>
          </a:xfrm>
          <a:prstGeom prst="rect">
            <a:avLst/>
          </a:prstGeom>
        </p:spPr>
      </p:pic>
      <p:sp>
        <p:nvSpPr>
          <p:cNvPr id="15" name="図プレースホルダー 8"/>
          <p:cNvSpPr>
            <a:spLocks noGrp="1"/>
          </p:cNvSpPr>
          <p:nvPr>
            <p:ph type="pic" sz="quarter" idx="12" hasCustomPrompt="1"/>
          </p:nvPr>
        </p:nvSpPr>
        <p:spPr>
          <a:xfrm>
            <a:off x="731414" y="3105629"/>
            <a:ext cx="1139924" cy="2070100"/>
          </a:xfrm>
        </p:spPr>
        <p:txBody>
          <a:bodyPr/>
          <a:lstStyle>
            <a:lvl1pPr>
              <a:defRPr/>
            </a:lvl1pPr>
          </a:lstStyle>
          <a:p>
            <a:r>
              <a:rPr kumimoji="1" lang="en-US" altLang="ja-JP" dirty="0" smtClean="0"/>
              <a:t>Add an image</a:t>
            </a:r>
            <a:endParaRPr kumimoji="1" lang="ja-JP" altLang="en-US" dirty="0"/>
          </a:p>
        </p:txBody>
      </p:sp>
      <p:sp>
        <p:nvSpPr>
          <p:cNvPr id="20" name="テキスト プレースホルダー 11"/>
          <p:cNvSpPr>
            <a:spLocks noGrp="1"/>
          </p:cNvSpPr>
          <p:nvPr>
            <p:ph type="body" sz="quarter" idx="20" hasCustomPrompt="1"/>
          </p:nvPr>
        </p:nvSpPr>
        <p:spPr>
          <a:xfrm>
            <a:off x="7326244" y="3270007"/>
            <a:ext cx="4560902" cy="234923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797059473"/>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6" name="正方形/長方形 15"/>
          <p:cNvSpPr/>
          <p:nvPr userDrawn="1"/>
        </p:nvSpPr>
        <p:spPr>
          <a:xfrm>
            <a:off x="-6582" y="0"/>
            <a:ext cx="12192000" cy="788707"/>
          </a:xfrm>
          <a:prstGeom prst="rect">
            <a:avLst/>
          </a:prstGeom>
          <a:solidFill>
            <a:schemeClr val="tx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990" y="938723"/>
            <a:ext cx="10322043" cy="6870764"/>
          </a:xfrm>
          <a:prstGeom prst="rect">
            <a:avLst/>
          </a:prstGeom>
        </p:spPr>
      </p:pic>
      <p:sp>
        <p:nvSpPr>
          <p:cNvPr id="13" name="テキスト プレースホルダー 11"/>
          <p:cNvSpPr>
            <a:spLocks noGrp="1"/>
          </p:cNvSpPr>
          <p:nvPr>
            <p:ph type="body" sz="quarter" idx="15" hasCustomPrompt="1"/>
          </p:nvPr>
        </p:nvSpPr>
        <p:spPr>
          <a:xfrm>
            <a:off x="1359355" y="1"/>
            <a:ext cx="9460124" cy="788707"/>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667833142"/>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mage Tile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図プレースホルダー 4"/>
          <p:cNvSpPr>
            <a:spLocks noGrp="1"/>
          </p:cNvSpPr>
          <p:nvPr>
            <p:ph type="pic" sz="quarter" idx="16" hasCustomPrompt="1"/>
          </p:nvPr>
        </p:nvSpPr>
        <p:spPr>
          <a:xfrm>
            <a:off x="1954940" y="2589149"/>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4"/>
          <p:cNvSpPr>
            <a:spLocks noGrp="1"/>
          </p:cNvSpPr>
          <p:nvPr>
            <p:ph type="pic" sz="quarter" idx="17" hasCustomPrompt="1"/>
          </p:nvPr>
        </p:nvSpPr>
        <p:spPr>
          <a:xfrm>
            <a:off x="3605266" y="2589149"/>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5" name="図プレースホルダー 4"/>
          <p:cNvSpPr>
            <a:spLocks noGrp="1"/>
          </p:cNvSpPr>
          <p:nvPr>
            <p:ph type="pic" sz="quarter" idx="22" hasCustomPrompt="1"/>
          </p:nvPr>
        </p:nvSpPr>
        <p:spPr>
          <a:xfrm>
            <a:off x="5255592" y="4239091"/>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9" name="図プレースホルダー 4"/>
          <p:cNvSpPr>
            <a:spLocks noGrp="1"/>
          </p:cNvSpPr>
          <p:nvPr>
            <p:ph type="pic" sz="quarter" idx="26" hasCustomPrompt="1"/>
          </p:nvPr>
        </p:nvSpPr>
        <p:spPr>
          <a:xfrm>
            <a:off x="304854" y="2588908"/>
            <a:ext cx="1650085" cy="1649942"/>
          </a:xfrm>
          <a:solidFill>
            <a:schemeClr val="accent1"/>
          </a:solidFill>
        </p:spPr>
        <p:txBody>
          <a:bodyPr/>
          <a:lstStyle>
            <a:lvl1pPr>
              <a:defRPr baseline="0"/>
            </a:lvl1pPr>
          </a:lstStyle>
          <a:p>
            <a:r>
              <a:rPr kumimoji="1" lang="en-US" altLang="ja-JP" dirty="0" smtClean="0"/>
              <a:t>Add an image</a:t>
            </a:r>
            <a:endParaRPr kumimoji="1" lang="ja-JP" altLang="en-US" dirty="0"/>
          </a:p>
        </p:txBody>
      </p:sp>
      <p:sp>
        <p:nvSpPr>
          <p:cNvPr id="20" name="図プレースホルダー 4"/>
          <p:cNvSpPr>
            <a:spLocks noGrp="1"/>
          </p:cNvSpPr>
          <p:nvPr>
            <p:ph type="pic" sz="quarter" idx="27" hasCustomPrompt="1"/>
          </p:nvPr>
        </p:nvSpPr>
        <p:spPr>
          <a:xfrm>
            <a:off x="1955181" y="938724"/>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p>
          <a:p>
            <a:r>
              <a:rPr kumimoji="1" lang="en-US" altLang="ja-JP" dirty="0" smtClean="0"/>
              <a:t>(or blank)</a:t>
            </a:r>
            <a:endParaRPr kumimoji="1" lang="ja-JP" altLang="en-US" dirty="0" smtClean="0"/>
          </a:p>
          <a:p>
            <a:endParaRPr kumimoji="1" lang="ja-JP" altLang="en-US" dirty="0"/>
          </a:p>
        </p:txBody>
      </p:sp>
      <p:sp>
        <p:nvSpPr>
          <p:cNvPr id="21" name="図プレースホルダー 4"/>
          <p:cNvSpPr>
            <a:spLocks noGrp="1"/>
          </p:cNvSpPr>
          <p:nvPr>
            <p:ph type="pic" sz="quarter" idx="28" hasCustomPrompt="1"/>
          </p:nvPr>
        </p:nvSpPr>
        <p:spPr>
          <a:xfrm>
            <a:off x="3605508" y="938724"/>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2" name="図プレースホルダー 4"/>
          <p:cNvSpPr>
            <a:spLocks noGrp="1"/>
          </p:cNvSpPr>
          <p:nvPr>
            <p:ph type="pic" sz="quarter" idx="29" hasCustomPrompt="1"/>
          </p:nvPr>
        </p:nvSpPr>
        <p:spPr>
          <a:xfrm>
            <a:off x="5255834" y="938724"/>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3" name="図プレースホルダー 4"/>
          <p:cNvSpPr>
            <a:spLocks noGrp="1"/>
          </p:cNvSpPr>
          <p:nvPr>
            <p:ph type="pic" sz="quarter" idx="30" hasCustomPrompt="1"/>
          </p:nvPr>
        </p:nvSpPr>
        <p:spPr>
          <a:xfrm>
            <a:off x="6906160" y="938966"/>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7" name="テキスト プレースホルダー 11"/>
          <p:cNvSpPr>
            <a:spLocks noGrp="1"/>
          </p:cNvSpPr>
          <p:nvPr>
            <p:ph type="body" sz="quarter" idx="14" hasCustomPrompt="1"/>
          </p:nvPr>
        </p:nvSpPr>
        <p:spPr>
          <a:xfrm>
            <a:off x="5435628" y="2688055"/>
            <a:ext cx="6301247" cy="737715"/>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5" hasCustomPrompt="1"/>
          </p:nvPr>
        </p:nvSpPr>
        <p:spPr>
          <a:xfrm>
            <a:off x="5435870" y="3338990"/>
            <a:ext cx="6331252" cy="72008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30" name="図プレースホルダー 4"/>
          <p:cNvSpPr>
            <a:spLocks noGrp="1"/>
          </p:cNvSpPr>
          <p:nvPr>
            <p:ph type="pic" sz="quarter" idx="33" hasCustomPrompt="1"/>
          </p:nvPr>
        </p:nvSpPr>
        <p:spPr>
          <a:xfrm>
            <a:off x="1954940" y="4239091"/>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1" name="図プレースホルダー 4"/>
          <p:cNvSpPr>
            <a:spLocks noGrp="1"/>
          </p:cNvSpPr>
          <p:nvPr>
            <p:ph type="pic" sz="quarter" idx="34" hasCustomPrompt="1"/>
          </p:nvPr>
        </p:nvSpPr>
        <p:spPr>
          <a:xfrm>
            <a:off x="3605266" y="4239091"/>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2" name="図プレースホルダー 4"/>
          <p:cNvSpPr>
            <a:spLocks noGrp="1"/>
          </p:cNvSpPr>
          <p:nvPr>
            <p:ph type="pic" sz="quarter" idx="35" hasCustomPrompt="1"/>
          </p:nvPr>
        </p:nvSpPr>
        <p:spPr>
          <a:xfrm>
            <a:off x="10206814" y="4239091"/>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3" name="図プレースホルダー 4"/>
          <p:cNvSpPr>
            <a:spLocks noGrp="1"/>
          </p:cNvSpPr>
          <p:nvPr>
            <p:ph type="pic" sz="quarter" idx="36" hasCustomPrompt="1"/>
          </p:nvPr>
        </p:nvSpPr>
        <p:spPr>
          <a:xfrm>
            <a:off x="6906160" y="4239091"/>
            <a:ext cx="1650085" cy="1649942"/>
          </a:xfrm>
          <a:solidFill>
            <a:schemeClr val="accent1">
              <a:lumMod val="20000"/>
              <a:lumOff val="8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4" name="図プレースホルダー 4"/>
          <p:cNvSpPr>
            <a:spLocks noGrp="1"/>
          </p:cNvSpPr>
          <p:nvPr>
            <p:ph type="pic" sz="quarter" idx="37" hasCustomPrompt="1"/>
          </p:nvPr>
        </p:nvSpPr>
        <p:spPr>
          <a:xfrm>
            <a:off x="8556487" y="4239091"/>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Tree>
    <p:extLst>
      <p:ext uri="{BB962C8B-B14F-4D97-AF65-F5344CB8AC3E}">
        <p14:creationId xmlns:p14="http://schemas.microsoft.com/office/powerpoint/2010/main" val="2077500414"/>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 Images and descripti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25457" y="29028"/>
            <a:ext cx="2400208" cy="3077029"/>
          </a:xfrm>
        </p:spPr>
        <p:txBody>
          <a:bodyPr/>
          <a:lstStyle>
            <a:lvl1pPr>
              <a:defRPr/>
            </a:lvl1pPr>
          </a:lstStyle>
          <a:p>
            <a:r>
              <a:rPr kumimoji="1" lang="en-US" altLang="ja-JP" dirty="0" smtClean="0"/>
              <a:t>Add an image</a:t>
            </a:r>
            <a:endParaRPr kumimoji="1" lang="ja-JP" altLang="en-US" dirty="0"/>
          </a:p>
        </p:txBody>
      </p:sp>
      <p:sp>
        <p:nvSpPr>
          <p:cNvPr id="7" name="図プレースホルダー 5"/>
          <p:cNvSpPr>
            <a:spLocks noGrp="1"/>
          </p:cNvSpPr>
          <p:nvPr>
            <p:ph type="pic" sz="quarter" idx="13" hasCustomPrompt="1"/>
          </p:nvPr>
        </p:nvSpPr>
        <p:spPr>
          <a:xfrm>
            <a:off x="2458716" y="3137733"/>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4" hasCustomPrompt="1"/>
          </p:nvPr>
        </p:nvSpPr>
        <p:spPr>
          <a:xfrm>
            <a:off x="4891974"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9" name="図プレースホルダー 5"/>
          <p:cNvSpPr>
            <a:spLocks noGrp="1"/>
          </p:cNvSpPr>
          <p:nvPr>
            <p:ph type="pic" sz="quarter" idx="15" hasCustomPrompt="1"/>
          </p:nvPr>
        </p:nvSpPr>
        <p:spPr>
          <a:xfrm>
            <a:off x="7326092" y="3137962"/>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6" hasCustomPrompt="1"/>
          </p:nvPr>
        </p:nvSpPr>
        <p:spPr>
          <a:xfrm>
            <a:off x="9758492"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2" name="正方形/長方形 11"/>
          <p:cNvSpPr/>
          <p:nvPr userDrawn="1"/>
        </p:nvSpPr>
        <p:spPr>
          <a:xfrm>
            <a:off x="25457" y="3137962"/>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3" name="正方形/長方形 12"/>
          <p:cNvSpPr/>
          <p:nvPr userDrawn="1"/>
        </p:nvSpPr>
        <p:spPr>
          <a:xfrm>
            <a:off x="2458716"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4" name="正方形/長方形 13"/>
          <p:cNvSpPr/>
          <p:nvPr userDrawn="1"/>
        </p:nvSpPr>
        <p:spPr>
          <a:xfrm>
            <a:off x="4891974" y="3137962"/>
            <a:ext cx="2400208" cy="30768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5" name="正方形/長方形 14"/>
          <p:cNvSpPr/>
          <p:nvPr userDrawn="1"/>
        </p:nvSpPr>
        <p:spPr>
          <a:xfrm>
            <a:off x="7326092"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6" name="正方形/長方形 15"/>
          <p:cNvSpPr/>
          <p:nvPr userDrawn="1"/>
        </p:nvSpPr>
        <p:spPr>
          <a:xfrm>
            <a:off x="9758492" y="3138191"/>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7" name="図プレースホルダー 7"/>
          <p:cNvSpPr>
            <a:spLocks noGrp="1"/>
          </p:cNvSpPr>
          <p:nvPr>
            <p:ph type="pic" sz="quarter" idx="17" hasCustomPrompt="1"/>
          </p:nvPr>
        </p:nvSpPr>
        <p:spPr>
          <a:xfrm>
            <a:off x="911429" y="3318427"/>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18" name="図プレースホルダー 7"/>
          <p:cNvSpPr>
            <a:spLocks noGrp="1"/>
          </p:cNvSpPr>
          <p:nvPr>
            <p:ph type="pic" sz="quarter" idx="18" hasCustomPrompt="1"/>
          </p:nvPr>
        </p:nvSpPr>
        <p:spPr>
          <a:xfrm>
            <a:off x="3344687" y="243359"/>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19" name="図プレースホルダー 7"/>
          <p:cNvSpPr>
            <a:spLocks noGrp="1"/>
          </p:cNvSpPr>
          <p:nvPr>
            <p:ph type="pic" sz="quarter" idx="19" hasCustomPrompt="1"/>
          </p:nvPr>
        </p:nvSpPr>
        <p:spPr>
          <a:xfrm>
            <a:off x="5777945" y="3318427"/>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20" name="図プレースホルダー 7"/>
          <p:cNvSpPr>
            <a:spLocks noGrp="1"/>
          </p:cNvSpPr>
          <p:nvPr>
            <p:ph type="pic" sz="quarter" idx="20" hasCustomPrompt="1"/>
          </p:nvPr>
        </p:nvSpPr>
        <p:spPr>
          <a:xfrm>
            <a:off x="10644463" y="3318427"/>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21" name="図プレースホルダー 7"/>
          <p:cNvSpPr>
            <a:spLocks noGrp="1"/>
          </p:cNvSpPr>
          <p:nvPr>
            <p:ph type="pic" sz="quarter" idx="21" hasCustomPrompt="1"/>
          </p:nvPr>
        </p:nvSpPr>
        <p:spPr>
          <a:xfrm>
            <a:off x="8212064" y="243359"/>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23" name="テキスト プレースホルダー 11"/>
          <p:cNvSpPr>
            <a:spLocks noGrp="1"/>
          </p:cNvSpPr>
          <p:nvPr>
            <p:ph type="body" sz="quarter" idx="22" hasCustomPrompt="1"/>
          </p:nvPr>
        </p:nvSpPr>
        <p:spPr>
          <a:xfrm>
            <a:off x="27730"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3" hasCustomPrompt="1"/>
          </p:nvPr>
        </p:nvSpPr>
        <p:spPr>
          <a:xfrm>
            <a:off x="142533" y="4357162"/>
            <a:ext cx="2121892"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4" hasCustomPrompt="1"/>
          </p:nvPr>
        </p:nvSpPr>
        <p:spPr>
          <a:xfrm>
            <a:off x="2490018" y="941222"/>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5" hasCustomPrompt="1"/>
          </p:nvPr>
        </p:nvSpPr>
        <p:spPr>
          <a:xfrm>
            <a:off x="2604822" y="1272419"/>
            <a:ext cx="2121892"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6" hasCustomPrompt="1"/>
          </p:nvPr>
        </p:nvSpPr>
        <p:spPr>
          <a:xfrm>
            <a:off x="7357395" y="941223"/>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7" hasCustomPrompt="1"/>
          </p:nvPr>
        </p:nvSpPr>
        <p:spPr>
          <a:xfrm>
            <a:off x="7472199" y="1272419"/>
            <a:ext cx="2121892"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8" hasCustomPrompt="1"/>
          </p:nvPr>
        </p:nvSpPr>
        <p:spPr>
          <a:xfrm>
            <a:off x="4912383"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9" hasCustomPrompt="1"/>
          </p:nvPr>
        </p:nvSpPr>
        <p:spPr>
          <a:xfrm>
            <a:off x="5027187" y="4357162"/>
            <a:ext cx="2121892"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0" hasCustomPrompt="1"/>
          </p:nvPr>
        </p:nvSpPr>
        <p:spPr>
          <a:xfrm>
            <a:off x="9779761"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31" hasCustomPrompt="1"/>
          </p:nvPr>
        </p:nvSpPr>
        <p:spPr>
          <a:xfrm>
            <a:off x="9894564" y="4357163"/>
            <a:ext cx="2121892"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8" name="図プレースホルダー 37"/>
          <p:cNvSpPr>
            <a:spLocks noGrp="1"/>
          </p:cNvSpPr>
          <p:nvPr>
            <p:ph type="pic" sz="quarter" idx="32" hasCustomPrompt="1"/>
          </p:nvPr>
        </p:nvSpPr>
        <p:spPr>
          <a:xfrm>
            <a:off x="1049862" y="2962508"/>
            <a:ext cx="351397" cy="351367"/>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39" name="図プレースホルダー 37"/>
          <p:cNvSpPr>
            <a:spLocks noGrp="1"/>
          </p:cNvSpPr>
          <p:nvPr>
            <p:ph type="pic" sz="quarter" idx="33" hasCustomPrompt="1"/>
          </p:nvPr>
        </p:nvSpPr>
        <p:spPr>
          <a:xfrm>
            <a:off x="5919773" y="2962508"/>
            <a:ext cx="351397" cy="351367"/>
          </a:xfrm>
          <a:prstGeom prst="triangle">
            <a:avLst/>
          </a:prstGeom>
          <a:solidFill>
            <a:schemeClr val="accent1">
              <a:lumMod val="50000"/>
            </a:schemeClr>
          </a:solidFill>
        </p:spPr>
        <p:txBody>
          <a:bodyPr/>
          <a:lstStyle/>
          <a:p>
            <a:r>
              <a:rPr kumimoji="1" lang="en-US" altLang="ja-JP" dirty="0" smtClean="0"/>
              <a:t> </a:t>
            </a:r>
            <a:endParaRPr kumimoji="1" lang="ja-JP" altLang="en-US" dirty="0"/>
          </a:p>
        </p:txBody>
      </p:sp>
      <p:sp>
        <p:nvSpPr>
          <p:cNvPr id="40" name="図プレースホルダー 37"/>
          <p:cNvSpPr>
            <a:spLocks noGrp="1"/>
          </p:cNvSpPr>
          <p:nvPr>
            <p:ph type="pic" sz="quarter" idx="34" hasCustomPrompt="1"/>
          </p:nvPr>
        </p:nvSpPr>
        <p:spPr>
          <a:xfrm>
            <a:off x="10782897" y="2962508"/>
            <a:ext cx="351397" cy="351367"/>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41" name="図プレースホルダー 37"/>
          <p:cNvSpPr>
            <a:spLocks noGrp="1"/>
          </p:cNvSpPr>
          <p:nvPr>
            <p:ph type="pic" sz="quarter" idx="35" hasCustomPrompt="1"/>
          </p:nvPr>
        </p:nvSpPr>
        <p:spPr>
          <a:xfrm rot="10800000">
            <a:off x="3483121" y="2918943"/>
            <a:ext cx="351397" cy="351367"/>
          </a:xfrm>
          <a:prstGeom prst="triangle">
            <a:avLst/>
          </a:prstGeom>
          <a:solidFill>
            <a:schemeClr val="accent1"/>
          </a:solidFill>
        </p:spPr>
        <p:txBody>
          <a:bodyPr/>
          <a:lstStyle/>
          <a:p>
            <a:r>
              <a:rPr kumimoji="1" lang="en-US" altLang="ja-JP" dirty="0" smtClean="0"/>
              <a:t> </a:t>
            </a:r>
            <a:endParaRPr kumimoji="1" lang="ja-JP" altLang="en-US" dirty="0"/>
          </a:p>
        </p:txBody>
      </p:sp>
      <p:sp>
        <p:nvSpPr>
          <p:cNvPr id="42" name="図プレースホルダー 37"/>
          <p:cNvSpPr>
            <a:spLocks noGrp="1"/>
          </p:cNvSpPr>
          <p:nvPr>
            <p:ph type="pic" sz="quarter" idx="36" hasCustomPrompt="1"/>
          </p:nvPr>
        </p:nvSpPr>
        <p:spPr>
          <a:xfrm rot="10800000">
            <a:off x="8350498" y="2957620"/>
            <a:ext cx="351397" cy="351367"/>
          </a:xfrm>
          <a:prstGeom prst="triangle">
            <a:avLst/>
          </a:prstGeom>
          <a:solidFill>
            <a:schemeClr val="accent1"/>
          </a:solidFill>
        </p:spPr>
        <p:txBody>
          <a:bodyPr/>
          <a:lstStyle/>
          <a:p>
            <a:r>
              <a:rPr kumimoji="1" lang="en-US" altLang="ja-JP" dirty="0" smtClean="0"/>
              <a:t> </a:t>
            </a:r>
            <a:endParaRPr kumimoji="1" lang="ja-JP" altLang="en-US" dirty="0"/>
          </a:p>
        </p:txBody>
      </p:sp>
    </p:spTree>
    <p:extLst>
      <p:ext uri="{BB962C8B-B14F-4D97-AF65-F5344CB8AC3E}">
        <p14:creationId xmlns:p14="http://schemas.microsoft.com/office/powerpoint/2010/main" val="4179067516"/>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 Images and description without ic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25457" y="29028"/>
            <a:ext cx="2400208" cy="3077029"/>
          </a:xfrm>
        </p:spPr>
        <p:txBody>
          <a:bodyPr/>
          <a:lstStyle>
            <a:lvl1pPr>
              <a:defRPr/>
            </a:lvl1pPr>
          </a:lstStyle>
          <a:p>
            <a:r>
              <a:rPr kumimoji="1" lang="en-US" altLang="ja-JP" dirty="0" smtClean="0"/>
              <a:t>Add an image</a:t>
            </a:r>
            <a:endParaRPr kumimoji="1" lang="ja-JP" altLang="en-US" dirty="0"/>
          </a:p>
        </p:txBody>
      </p:sp>
      <p:sp>
        <p:nvSpPr>
          <p:cNvPr id="7" name="図プレースホルダー 5"/>
          <p:cNvSpPr>
            <a:spLocks noGrp="1"/>
          </p:cNvSpPr>
          <p:nvPr>
            <p:ph type="pic" sz="quarter" idx="13" hasCustomPrompt="1"/>
          </p:nvPr>
        </p:nvSpPr>
        <p:spPr>
          <a:xfrm>
            <a:off x="2458716" y="3154209"/>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4" hasCustomPrompt="1"/>
          </p:nvPr>
        </p:nvSpPr>
        <p:spPr>
          <a:xfrm>
            <a:off x="4891974"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9" name="図プレースホルダー 5"/>
          <p:cNvSpPr>
            <a:spLocks noGrp="1"/>
          </p:cNvSpPr>
          <p:nvPr>
            <p:ph type="pic" sz="quarter" idx="15" hasCustomPrompt="1"/>
          </p:nvPr>
        </p:nvSpPr>
        <p:spPr>
          <a:xfrm>
            <a:off x="7326092" y="315443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6" hasCustomPrompt="1"/>
          </p:nvPr>
        </p:nvSpPr>
        <p:spPr>
          <a:xfrm>
            <a:off x="9758492"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2" name="正方形/長方形 11"/>
          <p:cNvSpPr/>
          <p:nvPr userDrawn="1"/>
        </p:nvSpPr>
        <p:spPr>
          <a:xfrm>
            <a:off x="25457" y="3154438"/>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3" name="正方形/長方形 12"/>
          <p:cNvSpPr/>
          <p:nvPr userDrawn="1"/>
        </p:nvSpPr>
        <p:spPr>
          <a:xfrm>
            <a:off x="2458716"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4" name="正方形/長方形 13"/>
          <p:cNvSpPr/>
          <p:nvPr userDrawn="1"/>
        </p:nvSpPr>
        <p:spPr>
          <a:xfrm>
            <a:off x="4891974" y="3154438"/>
            <a:ext cx="2400208" cy="30768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5" name="正方形/長方形 14"/>
          <p:cNvSpPr/>
          <p:nvPr userDrawn="1"/>
        </p:nvSpPr>
        <p:spPr>
          <a:xfrm>
            <a:off x="7326092"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6" name="正方形/長方形 15"/>
          <p:cNvSpPr/>
          <p:nvPr userDrawn="1"/>
        </p:nvSpPr>
        <p:spPr>
          <a:xfrm>
            <a:off x="9758492" y="3154667"/>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23" name="テキスト プレースホルダー 11"/>
          <p:cNvSpPr>
            <a:spLocks noGrp="1"/>
          </p:cNvSpPr>
          <p:nvPr>
            <p:ph type="body" sz="quarter" idx="22" hasCustomPrompt="1"/>
          </p:nvPr>
        </p:nvSpPr>
        <p:spPr>
          <a:xfrm>
            <a:off x="154825" y="3409874"/>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3" hasCustomPrompt="1"/>
          </p:nvPr>
        </p:nvSpPr>
        <p:spPr>
          <a:xfrm>
            <a:off x="142533" y="3741071"/>
            <a:ext cx="2121892"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4" hasCustomPrompt="1"/>
          </p:nvPr>
        </p:nvSpPr>
        <p:spPr>
          <a:xfrm>
            <a:off x="2617012" y="308655"/>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5" hasCustomPrompt="1"/>
          </p:nvPr>
        </p:nvSpPr>
        <p:spPr>
          <a:xfrm>
            <a:off x="2604822" y="638690"/>
            <a:ext cx="2121892"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6" hasCustomPrompt="1"/>
          </p:nvPr>
        </p:nvSpPr>
        <p:spPr>
          <a:xfrm>
            <a:off x="7484389" y="308655"/>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7" hasCustomPrompt="1"/>
          </p:nvPr>
        </p:nvSpPr>
        <p:spPr>
          <a:xfrm>
            <a:off x="7472199" y="639852"/>
            <a:ext cx="2121892"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8" hasCustomPrompt="1"/>
          </p:nvPr>
        </p:nvSpPr>
        <p:spPr>
          <a:xfrm>
            <a:off x="5039377" y="3409874"/>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9" hasCustomPrompt="1"/>
          </p:nvPr>
        </p:nvSpPr>
        <p:spPr>
          <a:xfrm>
            <a:off x="5027187" y="3741071"/>
            <a:ext cx="2121892"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0" hasCustomPrompt="1"/>
          </p:nvPr>
        </p:nvSpPr>
        <p:spPr>
          <a:xfrm>
            <a:off x="9906754" y="3409874"/>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31" hasCustomPrompt="1"/>
          </p:nvPr>
        </p:nvSpPr>
        <p:spPr>
          <a:xfrm>
            <a:off x="9894564" y="3741072"/>
            <a:ext cx="2121892"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38" name="図プレースホルダー 37"/>
          <p:cNvSpPr>
            <a:spLocks noGrp="1"/>
          </p:cNvSpPr>
          <p:nvPr>
            <p:ph type="pic" sz="quarter" idx="32" hasCustomPrompt="1"/>
          </p:nvPr>
        </p:nvSpPr>
        <p:spPr>
          <a:xfrm>
            <a:off x="1049862" y="2978984"/>
            <a:ext cx="351397" cy="351367"/>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39" name="図プレースホルダー 37"/>
          <p:cNvSpPr>
            <a:spLocks noGrp="1"/>
          </p:cNvSpPr>
          <p:nvPr>
            <p:ph type="pic" sz="quarter" idx="33" hasCustomPrompt="1"/>
          </p:nvPr>
        </p:nvSpPr>
        <p:spPr>
          <a:xfrm>
            <a:off x="5919773" y="2978984"/>
            <a:ext cx="351397" cy="351367"/>
          </a:xfrm>
          <a:prstGeom prst="triangle">
            <a:avLst/>
          </a:prstGeom>
          <a:solidFill>
            <a:schemeClr val="accent1">
              <a:lumMod val="50000"/>
            </a:schemeClr>
          </a:solidFill>
        </p:spPr>
        <p:txBody>
          <a:bodyPr/>
          <a:lstStyle/>
          <a:p>
            <a:r>
              <a:rPr kumimoji="1" lang="en-US" altLang="ja-JP" dirty="0" smtClean="0"/>
              <a:t> </a:t>
            </a:r>
            <a:endParaRPr kumimoji="1" lang="ja-JP" altLang="en-US" dirty="0"/>
          </a:p>
        </p:txBody>
      </p:sp>
      <p:sp>
        <p:nvSpPr>
          <p:cNvPr id="40" name="図プレースホルダー 37"/>
          <p:cNvSpPr>
            <a:spLocks noGrp="1"/>
          </p:cNvSpPr>
          <p:nvPr>
            <p:ph type="pic" sz="quarter" idx="34" hasCustomPrompt="1"/>
          </p:nvPr>
        </p:nvSpPr>
        <p:spPr>
          <a:xfrm>
            <a:off x="10782897" y="2978984"/>
            <a:ext cx="351397" cy="351367"/>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41" name="図プレースホルダー 37"/>
          <p:cNvSpPr>
            <a:spLocks noGrp="1"/>
          </p:cNvSpPr>
          <p:nvPr>
            <p:ph type="pic" sz="quarter" idx="35" hasCustomPrompt="1"/>
          </p:nvPr>
        </p:nvSpPr>
        <p:spPr>
          <a:xfrm rot="10800000">
            <a:off x="3483121" y="2948947"/>
            <a:ext cx="351397" cy="351367"/>
          </a:xfrm>
          <a:prstGeom prst="triangle">
            <a:avLst/>
          </a:prstGeom>
          <a:solidFill>
            <a:schemeClr val="accent1"/>
          </a:solidFill>
        </p:spPr>
        <p:txBody>
          <a:bodyPr/>
          <a:lstStyle/>
          <a:p>
            <a:r>
              <a:rPr kumimoji="1" lang="en-US" altLang="ja-JP" dirty="0" smtClean="0"/>
              <a:t> </a:t>
            </a:r>
            <a:endParaRPr kumimoji="1" lang="ja-JP" altLang="en-US" dirty="0"/>
          </a:p>
        </p:txBody>
      </p:sp>
      <p:sp>
        <p:nvSpPr>
          <p:cNvPr id="42" name="図プレースホルダー 37"/>
          <p:cNvSpPr>
            <a:spLocks noGrp="1"/>
          </p:cNvSpPr>
          <p:nvPr>
            <p:ph type="pic" sz="quarter" idx="36" hasCustomPrompt="1"/>
          </p:nvPr>
        </p:nvSpPr>
        <p:spPr>
          <a:xfrm rot="10800000">
            <a:off x="8350498" y="2987623"/>
            <a:ext cx="351397" cy="351367"/>
          </a:xfrm>
          <a:prstGeom prst="triangle">
            <a:avLst/>
          </a:prstGeom>
          <a:solidFill>
            <a:schemeClr val="accent1"/>
          </a:solidFill>
        </p:spPr>
        <p:txBody>
          <a:bodyPr/>
          <a:lstStyle/>
          <a:p>
            <a:r>
              <a:rPr kumimoji="1" lang="en-US" altLang="ja-JP" dirty="0" smtClean="0"/>
              <a:t> </a:t>
            </a:r>
            <a:endParaRPr kumimoji="1" lang="ja-JP" altLang="en-US" dirty="0"/>
          </a:p>
        </p:txBody>
      </p:sp>
    </p:spTree>
    <p:extLst>
      <p:ext uri="{BB962C8B-B14F-4D97-AF65-F5344CB8AC3E}">
        <p14:creationId xmlns:p14="http://schemas.microsoft.com/office/powerpoint/2010/main" val="3737246325"/>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6" name="テキスト プレースホルダー 11"/>
          <p:cNvSpPr>
            <a:spLocks noGrp="1"/>
          </p:cNvSpPr>
          <p:nvPr>
            <p:ph type="body" sz="quarter" idx="38" hasCustomPrompt="1"/>
          </p:nvPr>
        </p:nvSpPr>
        <p:spPr>
          <a:xfrm>
            <a:off x="1671665" y="52586"/>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27" name="直線コネクタ 26"/>
          <p:cNvCxnSpPr/>
          <p:nvPr userDrawn="1"/>
        </p:nvCxnSpPr>
        <p:spPr>
          <a:xfrm flipH="1" flipV="1">
            <a:off x="1998899" y="874756"/>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11"/>
          <p:cNvSpPr>
            <a:spLocks noGrp="1"/>
          </p:cNvSpPr>
          <p:nvPr>
            <p:ph type="body" sz="quarter" idx="39" hasCustomPrompt="1"/>
          </p:nvPr>
        </p:nvSpPr>
        <p:spPr>
          <a:xfrm>
            <a:off x="1175026" y="956385"/>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80658544"/>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14" name="正方形/長方形 13"/>
          <p:cNvSpPr/>
          <p:nvPr userDrawn="1"/>
        </p:nvSpPr>
        <p:spPr>
          <a:xfrm>
            <a:off x="1" y="0"/>
            <a:ext cx="334860"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10" name="直線コネクタ 9"/>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5" hasCustomPrompt="1"/>
          </p:nvPr>
        </p:nvSpPr>
        <p:spPr>
          <a:xfrm>
            <a:off x="6287277" y="1328767"/>
            <a:ext cx="5599870"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20" hasCustomPrompt="1"/>
          </p:nvPr>
        </p:nvSpPr>
        <p:spPr>
          <a:xfrm>
            <a:off x="6287276" y="3270007"/>
            <a:ext cx="5599870" cy="234923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7" name="図プレースホルダー 6"/>
          <p:cNvSpPr>
            <a:spLocks noGrp="1"/>
          </p:cNvSpPr>
          <p:nvPr>
            <p:ph type="pic" sz="quarter" idx="12" hasCustomPrompt="1"/>
          </p:nvPr>
        </p:nvSpPr>
        <p:spPr>
          <a:xfrm>
            <a:off x="274848" y="0"/>
            <a:ext cx="5821152" cy="6858000"/>
          </a:xfrm>
        </p:spPr>
        <p:txBody>
          <a:bodyPr/>
          <a:lstStyle>
            <a:lvl1pPr>
              <a:defRPr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1817332641"/>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76" name="フリーフォーム 75"/>
          <p:cNvSpPr/>
          <p:nvPr userDrawn="1"/>
        </p:nvSpPr>
        <p:spPr>
          <a:xfrm>
            <a:off x="0" y="1752600"/>
            <a:ext cx="12235395" cy="1972733"/>
          </a:xfrm>
          <a:custGeom>
            <a:avLst/>
            <a:gdLst>
              <a:gd name="connsiteX0" fmla="*/ 0 w 18351500"/>
              <a:gd name="connsiteY0" fmla="*/ 2959100 h 2959100"/>
              <a:gd name="connsiteX1" fmla="*/ 3606800 w 18351500"/>
              <a:gd name="connsiteY1" fmla="*/ 2959100 h 2959100"/>
              <a:gd name="connsiteX2" fmla="*/ 3606800 w 18351500"/>
              <a:gd name="connsiteY2" fmla="*/ 0 h 2959100"/>
              <a:gd name="connsiteX3" fmla="*/ 7289800 w 18351500"/>
              <a:gd name="connsiteY3" fmla="*/ 0 h 2959100"/>
              <a:gd name="connsiteX4" fmla="*/ 7289800 w 18351500"/>
              <a:gd name="connsiteY4" fmla="*/ 2159000 h 2959100"/>
              <a:gd name="connsiteX5" fmla="*/ 10998200 w 18351500"/>
              <a:gd name="connsiteY5" fmla="*/ 2159000 h 2959100"/>
              <a:gd name="connsiteX6" fmla="*/ 10998200 w 18351500"/>
              <a:gd name="connsiteY6" fmla="*/ 850900 h 2959100"/>
              <a:gd name="connsiteX7" fmla="*/ 14668500 w 18351500"/>
              <a:gd name="connsiteY7" fmla="*/ 850900 h 2959100"/>
              <a:gd name="connsiteX8" fmla="*/ 14668500 w 18351500"/>
              <a:gd name="connsiteY8" fmla="*/ 2806700 h 2959100"/>
              <a:gd name="connsiteX9" fmla="*/ 18351500 w 18351500"/>
              <a:gd name="connsiteY9" fmla="*/ 28067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1500" h="29591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w="762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grpSp>
        <p:nvGrpSpPr>
          <p:cNvPr id="32" name="グループ化 31"/>
          <p:cNvGrpSpPr/>
          <p:nvPr userDrawn="1"/>
        </p:nvGrpSpPr>
        <p:grpSpPr>
          <a:xfrm>
            <a:off x="583374" y="3971043"/>
            <a:ext cx="2280452" cy="1145300"/>
            <a:chOff x="187211" y="5765810"/>
            <a:chExt cx="3420380" cy="1717950"/>
          </a:xfrm>
        </p:grpSpPr>
        <p:sp>
          <p:nvSpPr>
            <p:cNvPr id="30" name="正方形/長方形 2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31" name="二等辺三角形 3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67" name="円/楕円 66"/>
          <p:cNvSpPr/>
          <p:nvPr userDrawn="1"/>
        </p:nvSpPr>
        <p:spPr>
          <a:xfrm>
            <a:off x="197276" y="3828022"/>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4" name="図プレースホルダー 33"/>
          <p:cNvSpPr>
            <a:spLocks noGrp="1"/>
          </p:cNvSpPr>
          <p:nvPr>
            <p:ph type="pic" sz="quarter" idx="25" hasCustomPrompt="1"/>
          </p:nvPr>
        </p:nvSpPr>
        <p:spPr>
          <a:xfrm>
            <a:off x="346112" y="3987977"/>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22" name="テキスト プレースホルダー 11"/>
          <p:cNvSpPr>
            <a:spLocks noGrp="1"/>
          </p:cNvSpPr>
          <p:nvPr>
            <p:ph type="body" sz="quarter" idx="15" hasCustomPrompt="1"/>
          </p:nvPr>
        </p:nvSpPr>
        <p:spPr>
          <a:xfrm>
            <a:off x="28944" y="3025317"/>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0" hasCustomPrompt="1"/>
          </p:nvPr>
        </p:nvSpPr>
        <p:spPr>
          <a:xfrm>
            <a:off x="815924" y="4186122"/>
            <a:ext cx="1897873"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21" hasCustomPrompt="1"/>
          </p:nvPr>
        </p:nvSpPr>
        <p:spPr>
          <a:xfrm>
            <a:off x="2500671" y="1795180"/>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2" hasCustomPrompt="1"/>
          </p:nvPr>
        </p:nvSpPr>
        <p:spPr>
          <a:xfrm>
            <a:off x="7380399" y="2362656"/>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3" hasCustomPrompt="1"/>
          </p:nvPr>
        </p:nvSpPr>
        <p:spPr>
          <a:xfrm>
            <a:off x="4939114" y="2487709"/>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4" hasCustomPrompt="1"/>
          </p:nvPr>
        </p:nvSpPr>
        <p:spPr>
          <a:xfrm>
            <a:off x="9810880" y="2935306"/>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grpSp>
        <p:nvGrpSpPr>
          <p:cNvPr id="35" name="グループ化 34"/>
          <p:cNvGrpSpPr/>
          <p:nvPr userDrawn="1"/>
        </p:nvGrpSpPr>
        <p:grpSpPr>
          <a:xfrm rot="10800000">
            <a:off x="2506878" y="505037"/>
            <a:ext cx="2280452" cy="1145300"/>
            <a:chOff x="187211" y="5765810"/>
            <a:chExt cx="3420380" cy="1717950"/>
          </a:xfrm>
        </p:grpSpPr>
        <p:sp>
          <p:nvSpPr>
            <p:cNvPr id="36" name="正方形/長方形 3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37" name="二等辺三角形 3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38" name="テキスト プレースホルダー 11"/>
          <p:cNvSpPr>
            <a:spLocks noGrp="1"/>
          </p:cNvSpPr>
          <p:nvPr>
            <p:ph type="body" sz="quarter" idx="26" hasCustomPrompt="1"/>
          </p:nvPr>
        </p:nvSpPr>
        <p:spPr>
          <a:xfrm>
            <a:off x="2798363" y="540096"/>
            <a:ext cx="1838937"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40" name="グループ化 39"/>
          <p:cNvGrpSpPr/>
          <p:nvPr userDrawn="1"/>
        </p:nvGrpSpPr>
        <p:grpSpPr>
          <a:xfrm rot="10800000">
            <a:off x="7386255" y="1075100"/>
            <a:ext cx="2280452" cy="1145300"/>
            <a:chOff x="187211" y="5765810"/>
            <a:chExt cx="3420380" cy="1717950"/>
          </a:xfrm>
        </p:grpSpPr>
        <p:sp>
          <p:nvSpPr>
            <p:cNvPr id="41" name="正方形/長方形 40"/>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42" name="二等辺三角形 41"/>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43" name="テキスト プレースホルダー 11"/>
          <p:cNvSpPr>
            <a:spLocks noGrp="1"/>
          </p:cNvSpPr>
          <p:nvPr>
            <p:ph type="body" sz="quarter" idx="28" hasCustomPrompt="1"/>
          </p:nvPr>
        </p:nvSpPr>
        <p:spPr>
          <a:xfrm>
            <a:off x="7695580" y="1110159"/>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45" name="グループ化 44"/>
          <p:cNvGrpSpPr/>
          <p:nvPr userDrawn="1"/>
        </p:nvGrpSpPr>
        <p:grpSpPr>
          <a:xfrm>
            <a:off x="4955245" y="3467030"/>
            <a:ext cx="2280452" cy="1145300"/>
            <a:chOff x="187211" y="5765810"/>
            <a:chExt cx="3420380" cy="1717950"/>
          </a:xfrm>
        </p:grpSpPr>
        <p:sp>
          <p:nvSpPr>
            <p:cNvPr id="46" name="正方形/長方形 4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47" name="二等辺三角形 4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48" name="テキスト プレースホルダー 11"/>
          <p:cNvSpPr>
            <a:spLocks noGrp="1"/>
          </p:cNvSpPr>
          <p:nvPr>
            <p:ph type="body" sz="quarter" idx="30" hasCustomPrompt="1"/>
          </p:nvPr>
        </p:nvSpPr>
        <p:spPr>
          <a:xfrm>
            <a:off x="5269822" y="3682110"/>
            <a:ext cx="1815845"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59" name="グループ化 58"/>
          <p:cNvGrpSpPr/>
          <p:nvPr userDrawn="1"/>
        </p:nvGrpSpPr>
        <p:grpSpPr>
          <a:xfrm>
            <a:off x="9786730" y="3887280"/>
            <a:ext cx="2280452" cy="1145300"/>
            <a:chOff x="187211" y="5765810"/>
            <a:chExt cx="3420380" cy="1717950"/>
          </a:xfrm>
        </p:grpSpPr>
        <p:sp>
          <p:nvSpPr>
            <p:cNvPr id="60" name="正方形/長方形 5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61" name="二等辺三角形 6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62" name="テキスト プレースホルダー 11"/>
          <p:cNvSpPr>
            <a:spLocks noGrp="1"/>
          </p:cNvSpPr>
          <p:nvPr>
            <p:ph type="body" sz="quarter" idx="32" hasCustomPrompt="1"/>
          </p:nvPr>
        </p:nvSpPr>
        <p:spPr>
          <a:xfrm>
            <a:off x="10096055" y="4068493"/>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64" name="直角三角形 63"/>
          <p:cNvSpPr/>
          <p:nvPr userDrawn="1"/>
        </p:nvSpPr>
        <p:spPr>
          <a:xfrm rot="8100000">
            <a:off x="2272393" y="2691198"/>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5" name="直角三角形 64"/>
          <p:cNvSpPr/>
          <p:nvPr userDrawn="1"/>
        </p:nvSpPr>
        <p:spPr>
          <a:xfrm rot="18900000">
            <a:off x="9651703" y="2733646"/>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8" name="円/楕円 67"/>
          <p:cNvSpPr/>
          <p:nvPr userDrawn="1"/>
        </p:nvSpPr>
        <p:spPr>
          <a:xfrm>
            <a:off x="2197427" y="195740"/>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69" name="図プレースホルダー 33"/>
          <p:cNvSpPr>
            <a:spLocks noGrp="1"/>
          </p:cNvSpPr>
          <p:nvPr>
            <p:ph type="pic" sz="quarter" idx="34" hasCustomPrompt="1"/>
          </p:nvPr>
        </p:nvSpPr>
        <p:spPr>
          <a:xfrm>
            <a:off x="2346263" y="355694"/>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70" name="円/楕円 69"/>
          <p:cNvSpPr/>
          <p:nvPr userDrawn="1"/>
        </p:nvSpPr>
        <p:spPr>
          <a:xfrm>
            <a:off x="4645922" y="3292805"/>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1" name="図プレースホルダー 33"/>
          <p:cNvSpPr>
            <a:spLocks noGrp="1"/>
          </p:cNvSpPr>
          <p:nvPr>
            <p:ph type="pic" sz="quarter" idx="35" hasCustomPrompt="1"/>
          </p:nvPr>
        </p:nvSpPr>
        <p:spPr>
          <a:xfrm>
            <a:off x="4794757" y="3452759"/>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72" name="円/楕円 71"/>
          <p:cNvSpPr/>
          <p:nvPr userDrawn="1"/>
        </p:nvSpPr>
        <p:spPr>
          <a:xfrm>
            <a:off x="7076932" y="763138"/>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3" name="図プレースホルダー 33"/>
          <p:cNvSpPr>
            <a:spLocks noGrp="1"/>
          </p:cNvSpPr>
          <p:nvPr>
            <p:ph type="pic" sz="quarter" idx="36" hasCustomPrompt="1"/>
          </p:nvPr>
        </p:nvSpPr>
        <p:spPr>
          <a:xfrm>
            <a:off x="7225768" y="923093"/>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74" name="円/楕円 73"/>
          <p:cNvSpPr/>
          <p:nvPr userDrawn="1"/>
        </p:nvSpPr>
        <p:spPr>
          <a:xfrm>
            <a:off x="9477407" y="3730508"/>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75" name="図プレースホルダー 33"/>
          <p:cNvSpPr>
            <a:spLocks noGrp="1"/>
          </p:cNvSpPr>
          <p:nvPr>
            <p:ph type="pic" sz="quarter" idx="37" hasCustomPrompt="1"/>
          </p:nvPr>
        </p:nvSpPr>
        <p:spPr>
          <a:xfrm>
            <a:off x="9626242" y="3890462"/>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77" name="テキスト プレースホルダー 11"/>
          <p:cNvSpPr>
            <a:spLocks noGrp="1"/>
          </p:cNvSpPr>
          <p:nvPr>
            <p:ph type="body" sz="quarter" idx="38" hasCustomPrompt="1"/>
          </p:nvPr>
        </p:nvSpPr>
        <p:spPr>
          <a:xfrm>
            <a:off x="3281349" y="4718067"/>
            <a:ext cx="5599870"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78" name="直線コネクタ 77"/>
          <p:cNvCxnSpPr/>
          <p:nvPr userDrawn="1"/>
        </p:nvCxnSpPr>
        <p:spPr>
          <a:xfrm flipH="1" flipV="1">
            <a:off x="2222164" y="5556707"/>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p:ph type="body" sz="quarter" idx="39" hasCustomPrompt="1"/>
          </p:nvPr>
        </p:nvSpPr>
        <p:spPr>
          <a:xfrm>
            <a:off x="2222165" y="5621867"/>
            <a:ext cx="7755523" cy="728133"/>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420725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 Star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cxnSp>
        <p:nvCxnSpPr>
          <p:cNvPr id="8" name="直線コネクタ 7"/>
          <p:cNvCxnSpPr>
            <a:stCxn id="5" idx="4"/>
          </p:cNvCxnSpPr>
          <p:nvPr userDrawn="1"/>
        </p:nvCxnSpPr>
        <p:spPr>
          <a:xfrm flipH="1">
            <a:off x="6095470" y="908720"/>
            <a:ext cx="1" cy="594928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17" name="グループ化 16"/>
          <p:cNvGrpSpPr/>
          <p:nvPr userDrawn="1"/>
        </p:nvGrpSpPr>
        <p:grpSpPr>
          <a:xfrm>
            <a:off x="6306041"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14" name="テキスト プレースホルダー 11"/>
          <p:cNvSpPr>
            <a:spLocks noGrp="1"/>
          </p:cNvSpPr>
          <p:nvPr>
            <p:ph type="body" sz="quarter" idx="27" hasCustomPrompt="1"/>
          </p:nvPr>
        </p:nvSpPr>
        <p:spPr>
          <a:xfrm>
            <a:off x="7176214" y="149979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207"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18" name="グループ化 17"/>
          <p:cNvGrpSpPr/>
          <p:nvPr userDrawn="1"/>
        </p:nvGrpSpPr>
        <p:grpSpPr>
          <a:xfrm rot="10800000" flipV="1">
            <a:off x="1235039" y="3068960"/>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1" name="テキスト プレースホルダー 11"/>
          <p:cNvSpPr>
            <a:spLocks noGrp="1"/>
          </p:cNvSpPr>
          <p:nvPr>
            <p:ph type="body" sz="quarter" idx="29" hasCustomPrompt="1"/>
          </p:nvPr>
        </p:nvSpPr>
        <p:spPr>
          <a:xfrm>
            <a:off x="1505092" y="3008954"/>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098" y="3497997"/>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24" name="グループ化 23"/>
          <p:cNvGrpSpPr/>
          <p:nvPr userDrawn="1"/>
        </p:nvGrpSpPr>
        <p:grpSpPr>
          <a:xfrm>
            <a:off x="6306041"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7" name="テキスト プレースホルダー 11"/>
          <p:cNvSpPr>
            <a:spLocks noGrp="1"/>
          </p:cNvSpPr>
          <p:nvPr>
            <p:ph type="body" sz="quarter" idx="31" hasCustomPrompt="1"/>
          </p:nvPr>
        </p:nvSpPr>
        <p:spPr>
          <a:xfrm>
            <a:off x="7176214" y="438011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32" hasCustomPrompt="1"/>
          </p:nvPr>
        </p:nvSpPr>
        <p:spPr>
          <a:xfrm>
            <a:off x="7146207"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9" name="テキスト プレースホルダー 11"/>
          <p:cNvSpPr>
            <a:spLocks noGrp="1"/>
          </p:cNvSpPr>
          <p:nvPr>
            <p:ph type="body" sz="quarter" idx="14" hasCustomPrompt="1"/>
          </p:nvPr>
        </p:nvSpPr>
        <p:spPr>
          <a:xfrm>
            <a:off x="424878" y="248647"/>
            <a:ext cx="4697679" cy="905819"/>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5" hasCustomPrompt="1"/>
          </p:nvPr>
        </p:nvSpPr>
        <p:spPr>
          <a:xfrm>
            <a:off x="424878" y="1178750"/>
            <a:ext cx="4697679" cy="150016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31" name="直線コネクタ 30"/>
          <p:cNvCxnSpPr/>
          <p:nvPr userDrawn="1"/>
        </p:nvCxnSpPr>
        <p:spPr>
          <a:xfrm>
            <a:off x="0" y="1118743"/>
            <a:ext cx="519582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84738720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ayer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32" name="六角形 31"/>
          <p:cNvSpPr/>
          <p:nvPr userDrawn="1"/>
        </p:nvSpPr>
        <p:spPr>
          <a:xfrm rot="5400000">
            <a:off x="3960116" y="1824859"/>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7" name="円/楕円 36"/>
          <p:cNvSpPr/>
          <p:nvPr userDrawn="1"/>
        </p:nvSpPr>
        <p:spPr>
          <a:xfrm>
            <a:off x="5414278" y="930421"/>
            <a:ext cx="1350268"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8" name="円/楕円 37"/>
          <p:cNvSpPr/>
          <p:nvPr userDrawn="1"/>
        </p:nvSpPr>
        <p:spPr>
          <a:xfrm>
            <a:off x="7236226" y="1920531"/>
            <a:ext cx="1350268"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9" name="円/楕円 38"/>
          <p:cNvSpPr/>
          <p:nvPr userDrawn="1"/>
        </p:nvSpPr>
        <p:spPr>
          <a:xfrm>
            <a:off x="7236226" y="4020764"/>
            <a:ext cx="1350268"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40" name="円/楕円 39"/>
          <p:cNvSpPr/>
          <p:nvPr userDrawn="1"/>
        </p:nvSpPr>
        <p:spPr>
          <a:xfrm>
            <a:off x="5414278" y="5040878"/>
            <a:ext cx="1350268"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41" name="円/楕円 40"/>
          <p:cNvSpPr/>
          <p:nvPr userDrawn="1"/>
        </p:nvSpPr>
        <p:spPr>
          <a:xfrm>
            <a:off x="3579354" y="4020764"/>
            <a:ext cx="1350268"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42" name="円/楕円 41"/>
          <p:cNvSpPr/>
          <p:nvPr userDrawn="1"/>
        </p:nvSpPr>
        <p:spPr>
          <a:xfrm>
            <a:off x="3579354" y="1914976"/>
            <a:ext cx="1350268"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43" name="テキスト プレースホルダー 11"/>
          <p:cNvSpPr>
            <a:spLocks noGrp="1"/>
          </p:cNvSpPr>
          <p:nvPr>
            <p:ph type="body" sz="quarter" idx="21" hasCustomPrompt="1"/>
          </p:nvPr>
        </p:nvSpPr>
        <p:spPr>
          <a:xfrm>
            <a:off x="4655715" y="3300331"/>
            <a:ext cx="2850564" cy="660074"/>
          </a:xfrm>
        </p:spPr>
        <p:txBody>
          <a:bodyPr anchor="ctr">
            <a:noAutofit/>
          </a:bodyPr>
          <a:lstStyle>
            <a:lvl1pPr algn="ctr">
              <a:lnSpc>
                <a:spcPct val="100000"/>
              </a:lnSpc>
              <a:spcBef>
                <a:spcPts val="0"/>
              </a:spcBef>
              <a:defRPr sz="2400" spc="200" baseline="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22" hasCustomPrompt="1"/>
          </p:nvPr>
        </p:nvSpPr>
        <p:spPr>
          <a:xfrm>
            <a:off x="3657051"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23" hasCustomPrompt="1"/>
          </p:nvPr>
        </p:nvSpPr>
        <p:spPr>
          <a:xfrm>
            <a:off x="5478417" y="125490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24" hasCustomPrompt="1"/>
          </p:nvPr>
        </p:nvSpPr>
        <p:spPr>
          <a:xfrm>
            <a:off x="7302773"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25" hasCustomPrompt="1"/>
          </p:nvPr>
        </p:nvSpPr>
        <p:spPr>
          <a:xfrm>
            <a:off x="3645901" y="436580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26" hasCustomPrompt="1"/>
          </p:nvPr>
        </p:nvSpPr>
        <p:spPr>
          <a:xfrm>
            <a:off x="7291622" y="436580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51" name="テキスト プレースホルダー 11"/>
          <p:cNvSpPr>
            <a:spLocks noGrp="1"/>
          </p:cNvSpPr>
          <p:nvPr>
            <p:ph type="body" sz="quarter" idx="27" hasCustomPrompt="1"/>
          </p:nvPr>
        </p:nvSpPr>
        <p:spPr>
          <a:xfrm>
            <a:off x="5478417" y="5385915"/>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grpSp>
        <p:nvGrpSpPr>
          <p:cNvPr id="68" name="グループ化 67"/>
          <p:cNvGrpSpPr/>
          <p:nvPr userDrawn="1"/>
        </p:nvGrpSpPr>
        <p:grpSpPr>
          <a:xfrm>
            <a:off x="5317795" y="833157"/>
            <a:ext cx="5088642" cy="1547059"/>
            <a:chOff x="7976000" y="767136"/>
            <a:chExt cx="7632300" cy="2320588"/>
          </a:xfrm>
        </p:grpSpPr>
        <p:sp>
          <p:nvSpPr>
            <p:cNvPr id="52" name="円弧 51"/>
            <p:cNvSpPr/>
            <p:nvPr userDrawn="1"/>
          </p:nvSpPr>
          <p:spPr>
            <a:xfrm rot="2700000">
              <a:off x="7976000" y="7671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cxnSp>
          <p:nvCxnSpPr>
            <p:cNvPr id="54" name="直線コネクタ 53"/>
            <p:cNvCxnSpPr>
              <a:stCxn id="52" idx="0"/>
            </p:cNvCxnSpPr>
            <p:nvPr userDrawn="1"/>
          </p:nvCxnSpPr>
          <p:spPr>
            <a:xfrm>
              <a:off x="9956746" y="1106978"/>
              <a:ext cx="56515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sp>
        <p:nvSpPr>
          <p:cNvPr id="60" name="円弧 59"/>
          <p:cNvSpPr/>
          <p:nvPr userDrawn="1"/>
        </p:nvSpPr>
        <p:spPr>
          <a:xfrm rot="2700000">
            <a:off x="7138353" y="1807986"/>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cxnSp>
        <p:nvCxnSpPr>
          <p:cNvPr id="61" name="直線コネクタ 60"/>
          <p:cNvCxnSpPr>
            <a:stCxn id="60" idx="0"/>
          </p:cNvCxnSpPr>
          <p:nvPr userDrawn="1"/>
        </p:nvCxnSpPr>
        <p:spPr>
          <a:xfrm>
            <a:off x="8458898" y="2034615"/>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3" name="円弧 62"/>
          <p:cNvSpPr/>
          <p:nvPr userDrawn="1"/>
        </p:nvSpPr>
        <p:spPr>
          <a:xfrm rot="2700000">
            <a:off x="7138353" y="3913775"/>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cxnSp>
        <p:nvCxnSpPr>
          <p:cNvPr id="64" name="直線コネクタ 63"/>
          <p:cNvCxnSpPr/>
          <p:nvPr userDrawn="1"/>
        </p:nvCxnSpPr>
        <p:spPr>
          <a:xfrm>
            <a:off x="8458898" y="4140403"/>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flipH="1">
            <a:off x="347164" y="1808053"/>
            <a:ext cx="4675599" cy="1547059"/>
            <a:chOff x="7976000" y="767136"/>
            <a:chExt cx="7012790" cy="2320588"/>
          </a:xfrm>
        </p:grpSpPr>
        <p:sp>
          <p:nvSpPr>
            <p:cNvPr id="70" name="円弧 69"/>
            <p:cNvSpPr/>
            <p:nvPr userDrawn="1"/>
          </p:nvSpPr>
          <p:spPr>
            <a:xfrm rot="2700000">
              <a:off x="7976000" y="7671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cxnSp>
          <p:nvCxnSpPr>
            <p:cNvPr id="71" name="直線コネクタ 70"/>
            <p:cNvCxnSpPr>
              <a:stCxn id="70" idx="0"/>
            </p:cNvCxnSpPr>
            <p:nvPr userDrawn="1"/>
          </p:nvCxnSpPr>
          <p:spPr>
            <a:xfrm>
              <a:off x="9956746" y="1106978"/>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grpSp>
        <p:nvGrpSpPr>
          <p:cNvPr id="76" name="グループ化 75"/>
          <p:cNvGrpSpPr/>
          <p:nvPr userDrawn="1"/>
        </p:nvGrpSpPr>
        <p:grpSpPr>
          <a:xfrm flipH="1">
            <a:off x="347164" y="3913842"/>
            <a:ext cx="4675599" cy="1547059"/>
            <a:chOff x="7976000" y="767136"/>
            <a:chExt cx="7012790" cy="2320588"/>
          </a:xfrm>
        </p:grpSpPr>
        <p:sp>
          <p:nvSpPr>
            <p:cNvPr id="77" name="円弧 76"/>
            <p:cNvSpPr/>
            <p:nvPr userDrawn="1"/>
          </p:nvSpPr>
          <p:spPr>
            <a:xfrm rot="2700000">
              <a:off x="7976000" y="7671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cxnSp>
          <p:nvCxnSpPr>
            <p:cNvPr id="78" name="直線コネクタ 77"/>
            <p:cNvCxnSpPr>
              <a:stCxn id="77" idx="0"/>
            </p:cNvCxnSpPr>
            <p:nvPr userDrawn="1"/>
          </p:nvCxnSpPr>
          <p:spPr>
            <a:xfrm>
              <a:off x="9956746" y="1106978"/>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grpSp>
        <p:nvGrpSpPr>
          <p:cNvPr id="79" name="グループ化 78"/>
          <p:cNvGrpSpPr/>
          <p:nvPr userDrawn="1"/>
        </p:nvGrpSpPr>
        <p:grpSpPr>
          <a:xfrm flipH="1" flipV="1">
            <a:off x="1651143" y="4950889"/>
            <a:ext cx="5192110" cy="1547059"/>
            <a:chOff x="7976000" y="767136"/>
            <a:chExt cx="7787490" cy="2320588"/>
          </a:xfrm>
        </p:grpSpPr>
        <p:sp>
          <p:nvSpPr>
            <p:cNvPr id="80" name="円弧 79"/>
            <p:cNvSpPr/>
            <p:nvPr userDrawn="1"/>
          </p:nvSpPr>
          <p:spPr>
            <a:xfrm rot="2700000">
              <a:off x="7976000" y="7671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133"/>
            </a:p>
          </p:txBody>
        </p:sp>
        <p:cxnSp>
          <p:nvCxnSpPr>
            <p:cNvPr id="81" name="直線コネクタ 80"/>
            <p:cNvCxnSpPr>
              <a:stCxn id="80" idx="0"/>
            </p:cNvCxnSpPr>
            <p:nvPr userDrawn="1"/>
          </p:nvCxnSpPr>
          <p:spPr>
            <a:xfrm flipV="1">
              <a:off x="9956746" y="1106978"/>
              <a:ext cx="58067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sp>
        <p:nvSpPr>
          <p:cNvPr id="82" name="テキスト プレースホルダー 11"/>
          <p:cNvSpPr>
            <a:spLocks noGrp="1"/>
          </p:cNvSpPr>
          <p:nvPr>
            <p:ph type="body" sz="quarter" idx="28" hasCustomPrompt="1"/>
          </p:nvPr>
        </p:nvSpPr>
        <p:spPr>
          <a:xfrm>
            <a:off x="6937317" y="1134929"/>
            <a:ext cx="3469121" cy="564892"/>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0" name="テキスト プレースホルダー 11"/>
          <p:cNvSpPr>
            <a:spLocks noGrp="1"/>
          </p:cNvSpPr>
          <p:nvPr>
            <p:ph type="body" sz="quarter" idx="29" hasCustomPrompt="1"/>
          </p:nvPr>
        </p:nvSpPr>
        <p:spPr>
          <a:xfrm>
            <a:off x="8731347" y="2135731"/>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1" name="テキスト プレースホルダー 11"/>
          <p:cNvSpPr>
            <a:spLocks noGrp="1"/>
          </p:cNvSpPr>
          <p:nvPr>
            <p:ph type="body" sz="quarter" idx="30" hasCustomPrompt="1"/>
          </p:nvPr>
        </p:nvSpPr>
        <p:spPr>
          <a:xfrm>
            <a:off x="8739814" y="4227003"/>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2" name="テキスト プレースホルダー 11"/>
          <p:cNvSpPr>
            <a:spLocks noGrp="1"/>
          </p:cNvSpPr>
          <p:nvPr>
            <p:ph type="body" sz="quarter" idx="31" hasCustomPrompt="1"/>
          </p:nvPr>
        </p:nvSpPr>
        <p:spPr>
          <a:xfrm>
            <a:off x="330956" y="2135237"/>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5" name="テキスト プレースホルダー 11"/>
          <p:cNvSpPr>
            <a:spLocks noGrp="1"/>
          </p:cNvSpPr>
          <p:nvPr>
            <p:ph type="body" sz="quarter" idx="32" hasCustomPrompt="1"/>
          </p:nvPr>
        </p:nvSpPr>
        <p:spPr>
          <a:xfrm>
            <a:off x="347164" y="4235470"/>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6" name="テキスト プレースホルダー 11"/>
          <p:cNvSpPr>
            <a:spLocks noGrp="1"/>
          </p:cNvSpPr>
          <p:nvPr>
            <p:ph type="body" sz="quarter" idx="33" hasCustomPrompt="1"/>
          </p:nvPr>
        </p:nvSpPr>
        <p:spPr>
          <a:xfrm>
            <a:off x="1746800" y="5622262"/>
            <a:ext cx="3469121" cy="564892"/>
          </a:xfrm>
        </p:spPr>
        <p:txBody>
          <a:bodyPr anchor="b">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8" name="テキスト プレースホルダー 11"/>
          <p:cNvSpPr>
            <a:spLocks noGrp="1"/>
          </p:cNvSpPr>
          <p:nvPr>
            <p:ph type="body" sz="quarter" idx="15" hasCustomPrompt="1"/>
          </p:nvPr>
        </p:nvSpPr>
        <p:spPr>
          <a:xfrm>
            <a:off x="304827" y="235779"/>
            <a:ext cx="4513125" cy="132208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47" name="直線コネクタ 46"/>
          <p:cNvCxnSpPr/>
          <p:nvPr userDrawn="1"/>
        </p:nvCxnSpPr>
        <p:spPr>
          <a:xfrm flipH="1">
            <a:off x="-529" y="1581689"/>
            <a:ext cx="4976156"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149128"/>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 Points and Texts">
    <p:spTree>
      <p:nvGrpSpPr>
        <p:cNvPr id="1" name=""/>
        <p:cNvGrpSpPr/>
        <p:nvPr/>
      </p:nvGrpSpPr>
      <p:grpSpPr>
        <a:xfrm>
          <a:off x="0" y="0"/>
          <a:ext cx="0" cy="0"/>
          <a:chOff x="0" y="0"/>
          <a:chExt cx="0" cy="0"/>
        </a:xfrm>
      </p:grpSpPr>
      <p:cxnSp>
        <p:nvCxnSpPr>
          <p:cNvPr id="36" name="直線コネクタ 35"/>
          <p:cNvCxnSpPr/>
          <p:nvPr userDrawn="1"/>
        </p:nvCxnSpPr>
        <p:spPr>
          <a:xfrm flipH="1">
            <a:off x="-529" y="271939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六角形 13"/>
          <p:cNvSpPr/>
          <p:nvPr userDrawn="1"/>
        </p:nvSpPr>
        <p:spPr>
          <a:xfrm rot="5400000">
            <a:off x="1334288" y="1646518"/>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grpSp>
        <p:nvGrpSpPr>
          <p:cNvPr id="13" name="グループ化 12"/>
          <p:cNvGrpSpPr/>
          <p:nvPr userDrawn="1"/>
        </p:nvGrpSpPr>
        <p:grpSpPr>
          <a:xfrm>
            <a:off x="859374" y="535525"/>
            <a:ext cx="5206619" cy="5623779"/>
            <a:chOff x="4946954" y="348420"/>
            <a:chExt cx="8413408" cy="9088290"/>
          </a:xfrm>
        </p:grpSpPr>
        <p:sp>
          <p:nvSpPr>
            <p:cNvPr id="5" name="涙形 4"/>
            <p:cNvSpPr/>
            <p:nvPr userDrawn="1"/>
          </p:nvSpPr>
          <p:spPr>
            <a:xfrm rot="8100000">
              <a:off x="7680555" y="348420"/>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6" name="涙形 5"/>
            <p:cNvSpPr/>
            <p:nvPr userDrawn="1"/>
          </p:nvSpPr>
          <p:spPr>
            <a:xfrm rot="4500000">
              <a:off x="4946954" y="1889381"/>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7" name="涙形 6"/>
            <p:cNvSpPr/>
            <p:nvPr userDrawn="1"/>
          </p:nvSpPr>
          <p:spPr>
            <a:xfrm rot="900000">
              <a:off x="4946954" y="4994725"/>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8" name="涙形 7"/>
            <p:cNvSpPr/>
            <p:nvPr userDrawn="1"/>
          </p:nvSpPr>
          <p:spPr>
            <a:xfrm rot="18900000">
              <a:off x="7703047" y="6512996"/>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9" name="涙形 8"/>
            <p:cNvSpPr/>
            <p:nvPr userDrawn="1"/>
          </p:nvSpPr>
          <p:spPr>
            <a:xfrm rot="15300000">
              <a:off x="10436648" y="4972035"/>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10" name="涙形 9"/>
            <p:cNvSpPr/>
            <p:nvPr userDrawn="1"/>
          </p:nvSpPr>
          <p:spPr>
            <a:xfrm rot="11700000">
              <a:off x="10436648" y="1866691"/>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
        <p:nvSpPr>
          <p:cNvPr id="15" name="テキスト プレースホルダー 11"/>
          <p:cNvSpPr>
            <a:spLocks noGrp="1"/>
          </p:cNvSpPr>
          <p:nvPr>
            <p:ph type="body" sz="quarter" idx="23" hasCustomPrompt="1"/>
          </p:nvPr>
        </p:nvSpPr>
        <p:spPr>
          <a:xfrm>
            <a:off x="2615311" y="1088741"/>
            <a:ext cx="1650326"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16" name="図プレースホルダー 7"/>
          <p:cNvSpPr>
            <a:spLocks noGrp="1"/>
          </p:cNvSpPr>
          <p:nvPr>
            <p:ph type="pic" sz="quarter" idx="18" hasCustomPrompt="1"/>
          </p:nvPr>
        </p:nvSpPr>
        <p:spPr>
          <a:xfrm>
            <a:off x="3201545" y="624809"/>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17" name="テキスト プレースホルダー 11"/>
          <p:cNvSpPr>
            <a:spLocks noGrp="1"/>
          </p:cNvSpPr>
          <p:nvPr>
            <p:ph type="body" sz="quarter" idx="29" hasCustomPrompt="1"/>
          </p:nvPr>
        </p:nvSpPr>
        <p:spPr>
          <a:xfrm>
            <a:off x="2699282" y="138877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30" hasCustomPrompt="1"/>
          </p:nvPr>
        </p:nvSpPr>
        <p:spPr>
          <a:xfrm>
            <a:off x="4313098" y="2062731"/>
            <a:ext cx="1650326"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19" name="図プレースホルダー 7"/>
          <p:cNvSpPr>
            <a:spLocks noGrp="1"/>
          </p:cNvSpPr>
          <p:nvPr>
            <p:ph type="pic" sz="quarter" idx="31" hasCustomPrompt="1"/>
          </p:nvPr>
        </p:nvSpPr>
        <p:spPr>
          <a:xfrm>
            <a:off x="4899333" y="1598798"/>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20" name="テキスト プレースホルダー 11"/>
          <p:cNvSpPr>
            <a:spLocks noGrp="1"/>
          </p:cNvSpPr>
          <p:nvPr>
            <p:ph type="body" sz="quarter" idx="32" hasCustomPrompt="1"/>
          </p:nvPr>
        </p:nvSpPr>
        <p:spPr>
          <a:xfrm>
            <a:off x="4397069" y="2362764"/>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33" hasCustomPrompt="1"/>
          </p:nvPr>
        </p:nvSpPr>
        <p:spPr>
          <a:xfrm>
            <a:off x="915814" y="2032727"/>
            <a:ext cx="1650326"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25" name="図プレースホルダー 7"/>
          <p:cNvSpPr>
            <a:spLocks noGrp="1"/>
          </p:cNvSpPr>
          <p:nvPr>
            <p:ph type="pic" sz="quarter" idx="34" hasCustomPrompt="1"/>
          </p:nvPr>
        </p:nvSpPr>
        <p:spPr>
          <a:xfrm>
            <a:off x="1502048" y="1568795"/>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26" name="テキスト プレースホルダー 11"/>
          <p:cNvSpPr>
            <a:spLocks noGrp="1"/>
          </p:cNvSpPr>
          <p:nvPr>
            <p:ph type="body" sz="quarter" idx="35" hasCustomPrompt="1"/>
          </p:nvPr>
        </p:nvSpPr>
        <p:spPr>
          <a:xfrm>
            <a:off x="999785" y="2332760"/>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36" hasCustomPrompt="1"/>
          </p:nvPr>
        </p:nvSpPr>
        <p:spPr>
          <a:xfrm>
            <a:off x="915814" y="3951433"/>
            <a:ext cx="1650326"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28" name="図プレースホルダー 7"/>
          <p:cNvSpPr>
            <a:spLocks noGrp="1"/>
          </p:cNvSpPr>
          <p:nvPr>
            <p:ph type="pic" sz="quarter" idx="37" hasCustomPrompt="1"/>
          </p:nvPr>
        </p:nvSpPr>
        <p:spPr>
          <a:xfrm>
            <a:off x="1502048" y="3487501"/>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29" name="テキスト プレースホルダー 11"/>
          <p:cNvSpPr>
            <a:spLocks noGrp="1"/>
          </p:cNvSpPr>
          <p:nvPr>
            <p:ph type="body" sz="quarter" idx="38" hasCustomPrompt="1"/>
          </p:nvPr>
        </p:nvSpPr>
        <p:spPr>
          <a:xfrm>
            <a:off x="999785" y="4251466"/>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39" hasCustomPrompt="1"/>
          </p:nvPr>
        </p:nvSpPr>
        <p:spPr>
          <a:xfrm>
            <a:off x="4313098" y="3939058"/>
            <a:ext cx="1650326"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31" name="図プレースホルダー 7"/>
          <p:cNvSpPr>
            <a:spLocks noGrp="1"/>
          </p:cNvSpPr>
          <p:nvPr>
            <p:ph type="pic" sz="quarter" idx="40" hasCustomPrompt="1"/>
          </p:nvPr>
        </p:nvSpPr>
        <p:spPr>
          <a:xfrm>
            <a:off x="4899333" y="3475125"/>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32" name="テキスト プレースホルダー 11"/>
          <p:cNvSpPr>
            <a:spLocks noGrp="1"/>
          </p:cNvSpPr>
          <p:nvPr>
            <p:ph type="body" sz="quarter" idx="41" hasCustomPrompt="1"/>
          </p:nvPr>
        </p:nvSpPr>
        <p:spPr>
          <a:xfrm>
            <a:off x="4397069" y="4239091"/>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42" hasCustomPrompt="1"/>
          </p:nvPr>
        </p:nvSpPr>
        <p:spPr>
          <a:xfrm>
            <a:off x="2615311" y="4883044"/>
            <a:ext cx="1650326"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34" name="図プレースホルダー 7"/>
          <p:cNvSpPr>
            <a:spLocks noGrp="1"/>
          </p:cNvSpPr>
          <p:nvPr>
            <p:ph type="pic" sz="quarter" idx="43" hasCustomPrompt="1"/>
          </p:nvPr>
        </p:nvSpPr>
        <p:spPr>
          <a:xfrm>
            <a:off x="3201545" y="4389108"/>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35" name="テキスト プレースホルダー 11"/>
          <p:cNvSpPr>
            <a:spLocks noGrp="1"/>
          </p:cNvSpPr>
          <p:nvPr>
            <p:ph type="body" sz="quarter" idx="44" hasCustomPrompt="1"/>
          </p:nvPr>
        </p:nvSpPr>
        <p:spPr>
          <a:xfrm>
            <a:off x="2699282" y="5153074"/>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15" hasCustomPrompt="1"/>
          </p:nvPr>
        </p:nvSpPr>
        <p:spPr>
          <a:xfrm>
            <a:off x="6366053" y="818710"/>
            <a:ext cx="5277068"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41" name="ホームベース 40"/>
          <p:cNvSpPr/>
          <p:nvPr userDrawn="1"/>
        </p:nvSpPr>
        <p:spPr>
          <a:xfrm>
            <a:off x="6411093" y="2937726"/>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42" name="テキスト プレースホルダー 11"/>
          <p:cNvSpPr>
            <a:spLocks noGrp="1"/>
          </p:cNvSpPr>
          <p:nvPr>
            <p:ph type="body" sz="quarter" idx="16" hasCustomPrompt="1"/>
          </p:nvPr>
        </p:nvSpPr>
        <p:spPr>
          <a:xfrm>
            <a:off x="6730920" y="3193288"/>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17" hasCustomPrompt="1"/>
          </p:nvPr>
        </p:nvSpPr>
        <p:spPr>
          <a:xfrm>
            <a:off x="6730920" y="2807002"/>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44" name="ホームベース 43"/>
          <p:cNvSpPr/>
          <p:nvPr userDrawn="1"/>
        </p:nvSpPr>
        <p:spPr>
          <a:xfrm>
            <a:off x="6411093" y="454983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45" name="テキスト プレースホルダー 11"/>
          <p:cNvSpPr>
            <a:spLocks noGrp="1"/>
          </p:cNvSpPr>
          <p:nvPr>
            <p:ph type="body" sz="quarter" idx="45" hasCustomPrompt="1"/>
          </p:nvPr>
        </p:nvSpPr>
        <p:spPr>
          <a:xfrm>
            <a:off x="6730920" y="4805397"/>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19" hasCustomPrompt="1"/>
          </p:nvPr>
        </p:nvSpPr>
        <p:spPr>
          <a:xfrm>
            <a:off x="6730920" y="4419111"/>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542365737"/>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 Points and Big Tit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32" name="正方形/長方形 31"/>
          <p:cNvSpPr/>
          <p:nvPr userDrawn="1"/>
        </p:nvSpPr>
        <p:spPr>
          <a:xfrm>
            <a:off x="0" y="0"/>
            <a:ext cx="12192000" cy="3429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3" name="テキスト プレースホルダー 11"/>
          <p:cNvSpPr>
            <a:spLocks noGrp="1"/>
          </p:cNvSpPr>
          <p:nvPr>
            <p:ph type="body" sz="quarter" idx="15" hasCustomPrompt="1"/>
          </p:nvPr>
        </p:nvSpPr>
        <p:spPr>
          <a:xfrm>
            <a:off x="484890" y="818710"/>
            <a:ext cx="11222220" cy="1639492"/>
          </a:xfrm>
        </p:spPr>
        <p:txBody>
          <a:bodyPr anchor="b">
            <a:noAutofit/>
          </a:bodyPr>
          <a:lstStyle>
            <a:lvl1pPr algn="ctr">
              <a:lnSpc>
                <a:spcPct val="100000"/>
              </a:lnSpc>
              <a:spcBef>
                <a:spcPts val="0"/>
              </a:spcBef>
              <a:defRPr sz="10001" spc="400" baseline="0">
                <a:solidFill>
                  <a:schemeClr val="bg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2" hasCustomPrompt="1"/>
          </p:nvPr>
        </p:nvSpPr>
        <p:spPr>
          <a:xfrm>
            <a:off x="484890" y="2270292"/>
            <a:ext cx="11222220" cy="660074"/>
          </a:xfrm>
        </p:spPr>
        <p:txBody>
          <a:bodyPr anchor="ctr">
            <a:noAutofit/>
          </a:bodyPr>
          <a:lstStyle>
            <a:lvl1pPr algn="ctr">
              <a:lnSpc>
                <a:spcPct val="100000"/>
              </a:lnSpc>
              <a:spcBef>
                <a:spcPts val="0"/>
              </a:spcBef>
              <a:defRPr sz="2400" spc="1000" baseline="0">
                <a:solidFill>
                  <a:schemeClr val="bg1"/>
                </a:solidFill>
                <a:latin typeface="+mj-lt"/>
              </a:defRPr>
            </a:lvl1pPr>
          </a:lstStyle>
          <a:p>
            <a:pPr lvl="0"/>
            <a:r>
              <a:rPr lang="en-US" altLang="ja-JP" dirty="0" smtClean="0"/>
              <a:t>TEXT HERE</a:t>
            </a:r>
            <a:endParaRPr lang="en-US" dirty="0"/>
          </a:p>
        </p:txBody>
      </p:sp>
      <p:sp>
        <p:nvSpPr>
          <p:cNvPr id="35" name="図プレースホルダー 7"/>
          <p:cNvSpPr>
            <a:spLocks noGrp="1"/>
          </p:cNvSpPr>
          <p:nvPr>
            <p:ph type="pic" sz="quarter" idx="18" hasCustomPrompt="1"/>
          </p:nvPr>
        </p:nvSpPr>
        <p:spPr>
          <a:xfrm>
            <a:off x="2135217" y="3759037"/>
            <a:ext cx="1020202" cy="1020113"/>
          </a:xfrm>
        </p:spPr>
        <p:txBody>
          <a:bodyPr>
            <a:normAutofit/>
          </a:bodyPr>
          <a:lstStyle>
            <a:lvl1pPr>
              <a:defRPr sz="1067"/>
            </a:lvl1pPr>
          </a:lstStyle>
          <a:p>
            <a:r>
              <a:rPr kumimoji="1" lang="en-US" altLang="ja-JP" dirty="0" smtClean="0"/>
              <a:t>ICON</a:t>
            </a:r>
            <a:endParaRPr kumimoji="1" lang="ja-JP" altLang="en-US" dirty="0"/>
          </a:p>
        </p:txBody>
      </p:sp>
      <p:sp>
        <p:nvSpPr>
          <p:cNvPr id="36" name="テキスト プレースホルダー 11"/>
          <p:cNvSpPr>
            <a:spLocks noGrp="1"/>
          </p:cNvSpPr>
          <p:nvPr>
            <p:ph type="body" sz="quarter" idx="16" hasCustomPrompt="1"/>
          </p:nvPr>
        </p:nvSpPr>
        <p:spPr>
          <a:xfrm>
            <a:off x="1085009"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17" hasCustomPrompt="1"/>
          </p:nvPr>
        </p:nvSpPr>
        <p:spPr>
          <a:xfrm>
            <a:off x="1085009" y="4839158"/>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8" name="図プレースホルダー 7"/>
          <p:cNvSpPr>
            <a:spLocks noGrp="1"/>
          </p:cNvSpPr>
          <p:nvPr>
            <p:ph type="pic" sz="quarter" idx="23" hasCustomPrompt="1"/>
          </p:nvPr>
        </p:nvSpPr>
        <p:spPr>
          <a:xfrm>
            <a:off x="5585900" y="3759037"/>
            <a:ext cx="1020202" cy="1020113"/>
          </a:xfrm>
        </p:spPr>
        <p:txBody>
          <a:bodyPr>
            <a:normAutofit/>
          </a:bodyPr>
          <a:lstStyle>
            <a:lvl1pPr>
              <a:defRPr sz="1067"/>
            </a:lvl1pPr>
          </a:lstStyle>
          <a:p>
            <a:r>
              <a:rPr kumimoji="1" lang="en-US" altLang="ja-JP" dirty="0" smtClean="0"/>
              <a:t>ICON</a:t>
            </a:r>
            <a:endParaRPr kumimoji="1" lang="ja-JP" altLang="en-US" dirty="0"/>
          </a:p>
        </p:txBody>
      </p:sp>
      <p:sp>
        <p:nvSpPr>
          <p:cNvPr id="39" name="テキスト プレースホルダー 11"/>
          <p:cNvSpPr>
            <a:spLocks noGrp="1"/>
          </p:cNvSpPr>
          <p:nvPr>
            <p:ph type="body" sz="quarter" idx="24" hasCustomPrompt="1"/>
          </p:nvPr>
        </p:nvSpPr>
        <p:spPr>
          <a:xfrm>
            <a:off x="4535692"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5" hasCustomPrompt="1"/>
          </p:nvPr>
        </p:nvSpPr>
        <p:spPr>
          <a:xfrm>
            <a:off x="4535692" y="4839158"/>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41" name="図プレースホルダー 7"/>
          <p:cNvSpPr>
            <a:spLocks noGrp="1"/>
          </p:cNvSpPr>
          <p:nvPr>
            <p:ph type="pic" sz="quarter" idx="26" hasCustomPrompt="1"/>
          </p:nvPr>
        </p:nvSpPr>
        <p:spPr>
          <a:xfrm>
            <a:off x="9036583" y="3759037"/>
            <a:ext cx="1020202" cy="1020113"/>
          </a:xfrm>
        </p:spPr>
        <p:txBody>
          <a:bodyPr>
            <a:normAutofit/>
          </a:bodyPr>
          <a:lstStyle>
            <a:lvl1pPr>
              <a:defRPr sz="1067"/>
            </a:lvl1pPr>
          </a:lstStyle>
          <a:p>
            <a:r>
              <a:rPr kumimoji="1" lang="en-US" altLang="ja-JP" dirty="0" smtClean="0"/>
              <a:t>ICON</a:t>
            </a:r>
            <a:endParaRPr kumimoji="1" lang="ja-JP" altLang="en-US" dirty="0"/>
          </a:p>
        </p:txBody>
      </p:sp>
      <p:sp>
        <p:nvSpPr>
          <p:cNvPr id="42" name="テキスト プレースホルダー 11"/>
          <p:cNvSpPr>
            <a:spLocks noGrp="1"/>
          </p:cNvSpPr>
          <p:nvPr>
            <p:ph type="body" sz="quarter" idx="27" hasCustomPrompt="1"/>
          </p:nvPr>
        </p:nvSpPr>
        <p:spPr>
          <a:xfrm>
            <a:off x="7986375"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28" hasCustomPrompt="1"/>
          </p:nvPr>
        </p:nvSpPr>
        <p:spPr>
          <a:xfrm>
            <a:off x="7986375" y="4839158"/>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866086792"/>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ne and Pictur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図プレースホルダー 8"/>
          <p:cNvSpPr>
            <a:spLocks noGrp="1"/>
          </p:cNvSpPr>
          <p:nvPr>
            <p:ph type="pic" sz="quarter" idx="12" hasCustomPrompt="1"/>
          </p:nvPr>
        </p:nvSpPr>
        <p:spPr>
          <a:xfrm>
            <a:off x="0" y="0"/>
            <a:ext cx="12192000" cy="4389107"/>
          </a:xfrm>
        </p:spPr>
        <p:txBody>
          <a:bodyPr/>
          <a:lstStyle>
            <a:lvl1pPr>
              <a:defRPr baseline="0"/>
            </a:lvl1pPr>
          </a:lstStyle>
          <a:p>
            <a:r>
              <a:rPr kumimoji="1" lang="en-US" altLang="ja-JP" dirty="0" smtClean="0"/>
              <a:t>Add an image</a:t>
            </a:r>
            <a:endParaRPr kumimoji="1" lang="ja-JP" altLang="en-US" dirty="0"/>
          </a:p>
        </p:txBody>
      </p:sp>
      <p:sp>
        <p:nvSpPr>
          <p:cNvPr id="14" name="テキスト プレースホルダー 12"/>
          <p:cNvSpPr>
            <a:spLocks noGrp="1"/>
          </p:cNvSpPr>
          <p:nvPr>
            <p:ph type="body" sz="quarter" idx="15" hasCustomPrompt="1"/>
          </p:nvPr>
        </p:nvSpPr>
        <p:spPr>
          <a:xfrm>
            <a:off x="0" y="3219302"/>
            <a:ext cx="12192000" cy="1169806"/>
          </a:xfrm>
          <a:solidFill>
            <a:schemeClr val="tx2">
              <a:alpha val="69000"/>
            </a:schemeClr>
          </a:solidFill>
        </p:spPr>
        <p:txBody>
          <a:bodyPr/>
          <a:lstStyle/>
          <a:p>
            <a:pPr lvl="0"/>
            <a:r>
              <a:rPr kumimoji="1" lang="en-US" altLang="ja-JP" dirty="0" smtClean="0"/>
              <a:t> </a:t>
            </a:r>
            <a:endParaRPr kumimoji="1" lang="ja-JP" altLang="en-US" dirty="0"/>
          </a:p>
        </p:txBody>
      </p:sp>
      <p:sp>
        <p:nvSpPr>
          <p:cNvPr id="11" name="テキスト プレースホルダー 10"/>
          <p:cNvSpPr>
            <a:spLocks noGrp="1"/>
          </p:cNvSpPr>
          <p:nvPr>
            <p:ph type="body" sz="quarter" idx="13" hasCustomPrompt="1"/>
          </p:nvPr>
        </p:nvSpPr>
        <p:spPr>
          <a:xfrm>
            <a:off x="874534" y="548681"/>
            <a:ext cx="2460919" cy="3838010"/>
          </a:xfrm>
          <a:blipFill dpi="0" rotWithShape="1">
            <a:blip r:embed="rId2"/>
            <a:srcRect/>
            <a:stretch>
              <a:fillRect b="-27424"/>
            </a:stretch>
          </a:blipFill>
        </p:spPr>
        <p:txBody>
          <a:bodyPr/>
          <a:lstStyle/>
          <a:p>
            <a:pPr lvl="0"/>
            <a:r>
              <a:rPr kumimoji="1" lang="en-US" altLang="ja-JP" dirty="0" smtClean="0"/>
              <a:t> </a:t>
            </a:r>
            <a:endParaRPr kumimoji="1" lang="ja-JP" altLang="en-US" dirty="0"/>
          </a:p>
        </p:txBody>
      </p:sp>
      <p:sp>
        <p:nvSpPr>
          <p:cNvPr id="15" name="テキスト プレースホルダー 11"/>
          <p:cNvSpPr>
            <a:spLocks noGrp="1"/>
          </p:cNvSpPr>
          <p:nvPr>
            <p:ph type="body" sz="quarter" idx="17" hasCustomPrompt="1"/>
          </p:nvPr>
        </p:nvSpPr>
        <p:spPr>
          <a:xfrm>
            <a:off x="3425472" y="2701765"/>
            <a:ext cx="8281638" cy="515469"/>
          </a:xfrm>
        </p:spPr>
        <p:txBody>
          <a:bodyPr anchor="t">
            <a:noAutofit/>
          </a:bodyPr>
          <a:lstStyle>
            <a:lvl1pPr algn="l">
              <a:lnSpc>
                <a:spcPct val="120000"/>
              </a:lnSpc>
              <a:defRPr sz="2133" spc="2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6" hasCustomPrompt="1"/>
          </p:nvPr>
        </p:nvSpPr>
        <p:spPr>
          <a:xfrm>
            <a:off x="3425472" y="3253573"/>
            <a:ext cx="8281638" cy="1105531"/>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22" name="図プレースホルダー 21"/>
          <p:cNvSpPr>
            <a:spLocks noGrp="1"/>
          </p:cNvSpPr>
          <p:nvPr>
            <p:ph type="pic" sz="quarter" idx="40" hasCustomPrompt="1"/>
          </p:nvPr>
        </p:nvSpPr>
        <p:spPr>
          <a:xfrm>
            <a:off x="1055037" y="1178511"/>
            <a:ext cx="2099916" cy="3210983"/>
          </a:xfrm>
        </p:spPr>
        <p:txBody>
          <a:bodyPr/>
          <a:lstStyle>
            <a:lvl1pPr>
              <a:defRPr/>
            </a:lvl1pPr>
          </a:lstStyle>
          <a:p>
            <a:r>
              <a:rPr kumimoji="1" lang="en-US" altLang="ja-JP" dirty="0" smtClean="0"/>
              <a:t>Add an image</a:t>
            </a:r>
            <a:endParaRPr kumimoji="1" lang="ja-JP" altLang="en-US" dirty="0"/>
          </a:p>
        </p:txBody>
      </p:sp>
      <p:sp>
        <p:nvSpPr>
          <p:cNvPr id="24" name="テキスト プレースホルダー 11"/>
          <p:cNvSpPr>
            <a:spLocks noGrp="1"/>
          </p:cNvSpPr>
          <p:nvPr>
            <p:ph type="body" sz="quarter" idx="38" hasCustomPrompt="1"/>
          </p:nvPr>
        </p:nvSpPr>
        <p:spPr>
          <a:xfrm>
            <a:off x="1894930" y="4413261"/>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25" name="直線コネクタ 24"/>
          <p:cNvCxnSpPr/>
          <p:nvPr userDrawn="1"/>
        </p:nvCxnSpPr>
        <p:spPr>
          <a:xfrm flipH="1" flipV="1">
            <a:off x="2222164" y="5235431"/>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テキスト プレースホルダー 11"/>
          <p:cNvSpPr>
            <a:spLocks noGrp="1"/>
          </p:cNvSpPr>
          <p:nvPr>
            <p:ph type="body" sz="quarter" idx="39" hasCustomPrompt="1"/>
          </p:nvPr>
        </p:nvSpPr>
        <p:spPr>
          <a:xfrm>
            <a:off x="1398292"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806733062"/>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Moniters">
    <p:spTree>
      <p:nvGrpSpPr>
        <p:cNvPr id="1" name=""/>
        <p:cNvGrpSpPr/>
        <p:nvPr/>
      </p:nvGrpSpPr>
      <p:grpSpPr>
        <a:xfrm>
          <a:off x="0" y="0"/>
          <a:ext cx="0" cy="0"/>
          <a:chOff x="0" y="0"/>
          <a:chExt cx="0" cy="0"/>
        </a:xfrm>
      </p:grpSpPr>
      <p:sp>
        <p:nvSpPr>
          <p:cNvPr id="5" name="正方形/長方形 4"/>
          <p:cNvSpPr/>
          <p:nvPr userDrawn="1"/>
        </p:nvSpPr>
        <p:spPr>
          <a:xfrm>
            <a:off x="0" y="0"/>
            <a:ext cx="12192000" cy="4389107"/>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テキスト プレースホルダー 7"/>
          <p:cNvSpPr>
            <a:spLocks noGrp="1"/>
          </p:cNvSpPr>
          <p:nvPr>
            <p:ph type="body" sz="quarter" idx="15" hasCustomPrompt="1"/>
          </p:nvPr>
        </p:nvSpPr>
        <p:spPr>
          <a:xfrm>
            <a:off x="274848" y="805403"/>
            <a:ext cx="4147751" cy="3355935"/>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10" name="図プレースホルダー 8"/>
          <p:cNvSpPr>
            <a:spLocks noGrp="1"/>
          </p:cNvSpPr>
          <p:nvPr>
            <p:ph type="pic" sz="quarter" idx="16" hasCustomPrompt="1"/>
          </p:nvPr>
        </p:nvSpPr>
        <p:spPr>
          <a:xfrm>
            <a:off x="444726" y="955419"/>
            <a:ext cx="3822564" cy="2100233"/>
          </a:xfrm>
        </p:spPr>
        <p:txBody>
          <a:bodyPr/>
          <a:lstStyle>
            <a:lvl1pPr>
              <a:defRPr/>
            </a:lvl1pPr>
          </a:lstStyle>
          <a:p>
            <a:r>
              <a:rPr kumimoji="1" lang="en-US" altLang="ja-JP" dirty="0" smtClean="0"/>
              <a:t>Add an image</a:t>
            </a:r>
            <a:endParaRPr kumimoji="1" lang="ja-JP" altLang="en-US" dirty="0"/>
          </a:p>
        </p:txBody>
      </p:sp>
      <p:sp>
        <p:nvSpPr>
          <p:cNvPr id="11" name="テキスト プレースホルダー 7"/>
          <p:cNvSpPr>
            <a:spLocks noGrp="1"/>
          </p:cNvSpPr>
          <p:nvPr>
            <p:ph type="body" sz="quarter" idx="17" hasCustomPrompt="1"/>
          </p:nvPr>
        </p:nvSpPr>
        <p:spPr>
          <a:xfrm>
            <a:off x="7726478" y="800965"/>
            <a:ext cx="4147751" cy="3355935"/>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12" name="図プレースホルダー 8"/>
          <p:cNvSpPr>
            <a:spLocks noGrp="1"/>
          </p:cNvSpPr>
          <p:nvPr>
            <p:ph type="pic" sz="quarter" idx="18" hasCustomPrompt="1"/>
          </p:nvPr>
        </p:nvSpPr>
        <p:spPr>
          <a:xfrm>
            <a:off x="7896355" y="950981"/>
            <a:ext cx="3822564" cy="2100233"/>
          </a:xfrm>
        </p:spPr>
        <p:txBody>
          <a:bodyPr/>
          <a:lstStyle>
            <a:lvl1pPr>
              <a:defRPr/>
            </a:lvl1pPr>
          </a:lstStyle>
          <a:p>
            <a:r>
              <a:rPr kumimoji="1" lang="en-US" altLang="ja-JP" dirty="0" smtClean="0"/>
              <a:t>Add an image</a:t>
            </a:r>
            <a:endParaRPr kumimoji="1" lang="ja-JP" altLang="en-US" dirty="0"/>
          </a:p>
        </p:txBody>
      </p:sp>
      <p:sp>
        <p:nvSpPr>
          <p:cNvPr id="8" name="テキスト プレースホルダー 7"/>
          <p:cNvSpPr>
            <a:spLocks noGrp="1"/>
          </p:cNvSpPr>
          <p:nvPr>
            <p:ph type="body" sz="quarter" idx="14" hasCustomPrompt="1"/>
          </p:nvPr>
        </p:nvSpPr>
        <p:spPr>
          <a:xfrm>
            <a:off x="3697687" y="638691"/>
            <a:ext cx="4798788" cy="3882687"/>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7" name="図プレースホルダー 8"/>
          <p:cNvSpPr>
            <a:spLocks noGrp="1"/>
          </p:cNvSpPr>
          <p:nvPr>
            <p:ph type="pic" sz="quarter" idx="13" hasCustomPrompt="1"/>
          </p:nvPr>
        </p:nvSpPr>
        <p:spPr>
          <a:xfrm>
            <a:off x="3876789" y="800964"/>
            <a:ext cx="4440879" cy="2430270"/>
          </a:xfrm>
        </p:spPr>
        <p:txBody>
          <a:bodyPr/>
          <a:lstStyle>
            <a:lvl1pPr>
              <a:defRPr/>
            </a:lvl1pPr>
          </a:lstStyle>
          <a:p>
            <a:r>
              <a:rPr kumimoji="1" lang="en-US" altLang="ja-JP" dirty="0" smtClean="0"/>
              <a:t>Add an image</a:t>
            </a:r>
            <a:endParaRPr kumimoji="1" lang="ja-JP" altLang="en-US" dirty="0"/>
          </a:p>
        </p:txBody>
      </p:sp>
      <p:sp>
        <p:nvSpPr>
          <p:cNvPr id="13" name="テキスト プレースホルダー 11"/>
          <p:cNvSpPr>
            <a:spLocks noGrp="1"/>
          </p:cNvSpPr>
          <p:nvPr>
            <p:ph type="body" sz="quarter" idx="38" hasCustomPrompt="1"/>
          </p:nvPr>
        </p:nvSpPr>
        <p:spPr>
          <a:xfrm>
            <a:off x="1894930" y="4413261"/>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14" name="直線コネクタ 13"/>
          <p:cNvCxnSpPr/>
          <p:nvPr userDrawn="1"/>
        </p:nvCxnSpPr>
        <p:spPr>
          <a:xfrm flipH="1" flipV="1">
            <a:off x="2222164" y="5235431"/>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2"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511041881"/>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9" name="正方形/長方形 8"/>
          <p:cNvSpPr/>
          <p:nvPr userDrawn="1"/>
        </p:nvSpPr>
        <p:spPr>
          <a:xfrm>
            <a:off x="-9838" y="2194554"/>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23" name="正方形/長方形 22"/>
          <p:cNvSpPr/>
          <p:nvPr userDrawn="1"/>
        </p:nvSpPr>
        <p:spPr>
          <a:xfrm>
            <a:off x="-4795" y="2481740"/>
            <a:ext cx="12192000"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5" name="正方形/長方形 4"/>
          <p:cNvSpPr/>
          <p:nvPr userDrawn="1"/>
        </p:nvSpPr>
        <p:spPr>
          <a:xfrm>
            <a:off x="0" y="0"/>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22" name="正方形/長方形 21"/>
          <p:cNvSpPr/>
          <p:nvPr userDrawn="1"/>
        </p:nvSpPr>
        <p:spPr>
          <a:xfrm>
            <a:off x="0" y="278650"/>
            <a:ext cx="12182161"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4" name="図プレースホルダー 13"/>
          <p:cNvSpPr>
            <a:spLocks noGrp="1"/>
          </p:cNvSpPr>
          <p:nvPr>
            <p:ph type="pic" sz="quarter" idx="13" hasCustomPrompt="1"/>
          </p:nvPr>
        </p:nvSpPr>
        <p:spPr>
          <a:xfrm>
            <a:off x="6096000" y="2194554"/>
            <a:ext cx="6093812"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p:spPr>
        <p:txBody>
          <a:bodyPr/>
          <a:lstStyle>
            <a:lvl1pPr>
              <a:defRPr baseline="0"/>
            </a:lvl1pPr>
          </a:lstStyle>
          <a:p>
            <a:r>
              <a:rPr kumimoji="1" lang="en-US" altLang="ja-JP" dirty="0" smtClean="0"/>
              <a:t> Add an image</a:t>
            </a:r>
            <a:endParaRPr kumimoji="1" lang="ja-JP" altLang="en-US" dirty="0"/>
          </a:p>
        </p:txBody>
      </p:sp>
      <p:sp>
        <p:nvSpPr>
          <p:cNvPr id="11" name="図プレースホルダー 10"/>
          <p:cNvSpPr>
            <a:spLocks noGrp="1"/>
          </p:cNvSpPr>
          <p:nvPr>
            <p:ph type="pic" sz="quarter" idx="12" hasCustomPrompt="1"/>
          </p:nvPr>
        </p:nvSpPr>
        <p:spPr>
          <a:xfrm>
            <a:off x="1" y="0"/>
            <a:ext cx="6093812"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 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5" name="テキスト プレースホルダー 11"/>
          <p:cNvSpPr>
            <a:spLocks noGrp="1"/>
          </p:cNvSpPr>
          <p:nvPr>
            <p:ph type="body" sz="quarter" idx="38" hasCustomPrompt="1"/>
          </p:nvPr>
        </p:nvSpPr>
        <p:spPr>
          <a:xfrm>
            <a:off x="1894930" y="4413261"/>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16" name="直線コネクタ 15"/>
          <p:cNvCxnSpPr/>
          <p:nvPr userDrawn="1"/>
        </p:nvCxnSpPr>
        <p:spPr>
          <a:xfrm flipH="1" flipV="1">
            <a:off x="2222164" y="5235431"/>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39" hasCustomPrompt="1"/>
          </p:nvPr>
        </p:nvSpPr>
        <p:spPr>
          <a:xfrm>
            <a:off x="1398292"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6" hasCustomPrompt="1"/>
          </p:nvPr>
        </p:nvSpPr>
        <p:spPr>
          <a:xfrm>
            <a:off x="6100680" y="784950"/>
            <a:ext cx="5666442" cy="963864"/>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17" hasCustomPrompt="1"/>
          </p:nvPr>
        </p:nvSpPr>
        <p:spPr>
          <a:xfrm>
            <a:off x="6100680" y="398664"/>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0" hasCustomPrompt="1"/>
          </p:nvPr>
        </p:nvSpPr>
        <p:spPr>
          <a:xfrm>
            <a:off x="399552" y="3008953"/>
            <a:ext cx="5666442" cy="930104"/>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1" hasCustomPrompt="1"/>
          </p:nvPr>
        </p:nvSpPr>
        <p:spPr>
          <a:xfrm>
            <a:off x="399552" y="2622668"/>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641632940"/>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Big Images">
    <p:spTree>
      <p:nvGrpSpPr>
        <p:cNvPr id="1" name=""/>
        <p:cNvGrpSpPr/>
        <p:nvPr/>
      </p:nvGrpSpPr>
      <p:grpSpPr>
        <a:xfrm>
          <a:off x="0" y="0"/>
          <a:ext cx="0" cy="0"/>
          <a:chOff x="0" y="0"/>
          <a:chExt cx="0" cy="0"/>
        </a:xfrm>
      </p:grpSpPr>
      <p:sp>
        <p:nvSpPr>
          <p:cNvPr id="8" name="図プレースホルダー 7"/>
          <p:cNvSpPr>
            <a:spLocks noGrp="1"/>
          </p:cNvSpPr>
          <p:nvPr>
            <p:ph type="pic" sz="quarter" idx="12" hasCustomPrompt="1"/>
          </p:nvPr>
        </p:nvSpPr>
        <p:spPr>
          <a:xfrm>
            <a:off x="0" y="0"/>
            <a:ext cx="6950640" cy="4389107"/>
          </a:xfrm>
          <a:custGeom>
            <a:avLst/>
            <a:gdLst/>
            <a:ahLst/>
            <a:cxnLst/>
            <a:rect l="l" t="t" r="r" b="b"/>
            <a:pathLst>
              <a:path w="10425055" h="6583660">
                <a:moveTo>
                  <a:pt x="0" y="0"/>
                </a:moveTo>
                <a:lnTo>
                  <a:pt x="7859770" y="0"/>
                </a:lnTo>
                <a:lnTo>
                  <a:pt x="10425055" y="6583660"/>
                </a:lnTo>
                <a:lnTo>
                  <a:pt x="7859770" y="6583660"/>
                </a:lnTo>
                <a:lnTo>
                  <a:pt x="0" y="6583660"/>
                </a:lnTo>
                <a:close/>
              </a:path>
            </a:pathLst>
          </a:custGeom>
        </p:spPr>
        <p:txBody>
          <a:bodyPr/>
          <a:lstStyle>
            <a:lvl1pPr>
              <a:defRPr/>
            </a:lvl1pPr>
          </a:lstStyle>
          <a:p>
            <a:r>
              <a:rPr kumimoji="1" lang="en-US" altLang="ja-JP" dirty="0" smtClean="0"/>
              <a:t>Add an image</a:t>
            </a:r>
            <a:endParaRPr kumimoji="1" lang="ja-JP" altLang="en-US" dirty="0"/>
          </a:p>
        </p:txBody>
      </p:sp>
      <p:sp>
        <p:nvSpPr>
          <p:cNvPr id="22" name="図プレースホルダー 21"/>
          <p:cNvSpPr>
            <a:spLocks noGrp="1"/>
          </p:cNvSpPr>
          <p:nvPr>
            <p:ph type="pic" sz="quarter" idx="40" hasCustomPrompt="1"/>
          </p:nvPr>
        </p:nvSpPr>
        <p:spPr>
          <a:xfrm>
            <a:off x="3640983" y="2147917"/>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smtClean="0"/>
              <a:t> </a:t>
            </a:r>
            <a:endParaRPr kumimoji="1" lang="ja-JP" altLang="en-US" dirty="0"/>
          </a:p>
        </p:txBody>
      </p:sp>
      <p:sp>
        <p:nvSpPr>
          <p:cNvPr id="12" name="図プレースホルダー 11"/>
          <p:cNvSpPr>
            <a:spLocks noGrp="1"/>
          </p:cNvSpPr>
          <p:nvPr>
            <p:ph type="pic" sz="quarter" idx="13" hasCustomPrompt="1"/>
          </p:nvPr>
        </p:nvSpPr>
        <p:spPr>
          <a:xfrm>
            <a:off x="5225828" y="-2"/>
            <a:ext cx="6966172" cy="4389107"/>
          </a:xfrm>
          <a:custGeom>
            <a:avLst/>
            <a:gdLst/>
            <a:ahLst/>
            <a:cxnLst/>
            <a:rect l="l" t="t" r="r" b="b"/>
            <a:pathLst>
              <a:path w="10448350" h="6583660">
                <a:moveTo>
                  <a:pt x="0" y="0"/>
                </a:moveTo>
                <a:lnTo>
                  <a:pt x="2565285" y="0"/>
                </a:lnTo>
                <a:lnTo>
                  <a:pt x="10425054" y="0"/>
                </a:lnTo>
                <a:lnTo>
                  <a:pt x="10425054" y="1"/>
                </a:lnTo>
                <a:lnTo>
                  <a:pt x="10448350" y="1"/>
                </a:lnTo>
                <a:lnTo>
                  <a:pt x="10448350" y="6583660"/>
                </a:lnTo>
                <a:lnTo>
                  <a:pt x="10425054" y="6583660"/>
                </a:lnTo>
                <a:lnTo>
                  <a:pt x="9000998" y="6583660"/>
                </a:lnTo>
                <a:lnTo>
                  <a:pt x="2565285" y="658366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 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3" name="テキスト プレースホルダー 11"/>
          <p:cNvSpPr>
            <a:spLocks noGrp="1"/>
          </p:cNvSpPr>
          <p:nvPr>
            <p:ph type="body" sz="quarter" idx="38" hasCustomPrompt="1"/>
          </p:nvPr>
        </p:nvSpPr>
        <p:spPr>
          <a:xfrm>
            <a:off x="1894930" y="4413261"/>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14" name="直線コネクタ 13"/>
          <p:cNvCxnSpPr/>
          <p:nvPr userDrawn="1"/>
        </p:nvCxnSpPr>
        <p:spPr>
          <a:xfrm flipH="1" flipV="1">
            <a:off x="2222164" y="5235431"/>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2"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41" hasCustomPrompt="1"/>
          </p:nvPr>
        </p:nvSpPr>
        <p:spPr>
          <a:xfrm>
            <a:off x="3831500" y="2152651"/>
            <a:ext cx="2254445"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24" name="図プレースホルダー 21"/>
          <p:cNvSpPr>
            <a:spLocks noGrp="1"/>
          </p:cNvSpPr>
          <p:nvPr>
            <p:ph type="pic" sz="quarter" idx="42" hasCustomPrompt="1"/>
          </p:nvPr>
        </p:nvSpPr>
        <p:spPr>
          <a:xfrm>
            <a:off x="5852034" y="1616634"/>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smtClean="0"/>
              <a:t> </a:t>
            </a:r>
            <a:endParaRPr kumimoji="1" lang="ja-JP" altLang="en-US" dirty="0"/>
          </a:p>
        </p:txBody>
      </p:sp>
      <p:sp>
        <p:nvSpPr>
          <p:cNvPr id="25" name="テキスト プレースホルダー 11"/>
          <p:cNvSpPr>
            <a:spLocks noGrp="1"/>
          </p:cNvSpPr>
          <p:nvPr>
            <p:ph type="body" sz="quarter" idx="43" hasCustomPrompt="1"/>
          </p:nvPr>
        </p:nvSpPr>
        <p:spPr>
          <a:xfrm>
            <a:off x="6042551" y="1621368"/>
            <a:ext cx="2254445"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18603616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orld Map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702" y="677954"/>
            <a:ext cx="8752659" cy="4157657"/>
          </a:xfrm>
          <a:prstGeom prst="rect">
            <a:avLst/>
          </a:prstGeom>
        </p:spPr>
      </p:pic>
      <p:sp>
        <p:nvSpPr>
          <p:cNvPr id="5" name="テキスト プレースホルダー 11"/>
          <p:cNvSpPr>
            <a:spLocks noGrp="1"/>
          </p:cNvSpPr>
          <p:nvPr>
            <p:ph type="body" sz="quarter" idx="38" hasCustomPrompt="1"/>
          </p:nvPr>
        </p:nvSpPr>
        <p:spPr>
          <a:xfrm>
            <a:off x="1894930" y="4413261"/>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2222164" y="5235431"/>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2"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8" name="涙形 7"/>
          <p:cNvSpPr/>
          <p:nvPr userDrawn="1"/>
        </p:nvSpPr>
        <p:spPr>
          <a:xfrm rot="8100000">
            <a:off x="2126622" y="770516"/>
            <a:ext cx="930956"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9" name="涙形 8"/>
          <p:cNvSpPr/>
          <p:nvPr userDrawn="1"/>
        </p:nvSpPr>
        <p:spPr>
          <a:xfrm rot="8100000">
            <a:off x="3174866" y="2507047"/>
            <a:ext cx="930956"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0" name="涙形 9"/>
          <p:cNvSpPr/>
          <p:nvPr userDrawn="1"/>
        </p:nvSpPr>
        <p:spPr>
          <a:xfrm rot="8100000">
            <a:off x="5202349" y="422875"/>
            <a:ext cx="930956"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1" name="涙形 10"/>
          <p:cNvSpPr/>
          <p:nvPr userDrawn="1"/>
        </p:nvSpPr>
        <p:spPr>
          <a:xfrm rot="8100000">
            <a:off x="7731584" y="870743"/>
            <a:ext cx="930956"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2" name="涙形 11"/>
          <p:cNvSpPr/>
          <p:nvPr userDrawn="1"/>
        </p:nvSpPr>
        <p:spPr>
          <a:xfrm rot="8100000">
            <a:off x="5334164" y="2060609"/>
            <a:ext cx="930956"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3" name="涙形 12"/>
          <p:cNvSpPr/>
          <p:nvPr userDrawn="1"/>
        </p:nvSpPr>
        <p:spPr>
          <a:xfrm rot="8100000">
            <a:off x="8753163" y="2787135"/>
            <a:ext cx="930956"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14" name="テキスト プレースホルダー 11"/>
          <p:cNvSpPr>
            <a:spLocks noGrp="1"/>
          </p:cNvSpPr>
          <p:nvPr>
            <p:ph type="body" sz="quarter" idx="40" hasCustomPrompt="1"/>
          </p:nvPr>
        </p:nvSpPr>
        <p:spPr>
          <a:xfrm>
            <a:off x="407791" y="1101669"/>
            <a:ext cx="1627132" cy="689836"/>
          </a:xfrm>
        </p:spPr>
        <p:txBody>
          <a:bodyPr anchor="ctr">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41" hasCustomPrompt="1"/>
          </p:nvPr>
        </p:nvSpPr>
        <p:spPr>
          <a:xfrm>
            <a:off x="1408597" y="2739164"/>
            <a:ext cx="1627132" cy="689836"/>
          </a:xfrm>
        </p:spPr>
        <p:txBody>
          <a:bodyPr anchor="ctr">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42" hasCustomPrompt="1"/>
          </p:nvPr>
        </p:nvSpPr>
        <p:spPr>
          <a:xfrm>
            <a:off x="3485065" y="629350"/>
            <a:ext cx="1627132" cy="689836"/>
          </a:xfrm>
        </p:spPr>
        <p:txBody>
          <a:bodyPr anchor="ctr">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43" hasCustomPrompt="1"/>
          </p:nvPr>
        </p:nvSpPr>
        <p:spPr>
          <a:xfrm>
            <a:off x="6326113" y="2494440"/>
            <a:ext cx="1627132" cy="689836"/>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44" hasCustomPrompt="1"/>
          </p:nvPr>
        </p:nvSpPr>
        <p:spPr>
          <a:xfrm>
            <a:off x="8722493" y="1063802"/>
            <a:ext cx="1627132" cy="689836"/>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45" hasCustomPrompt="1"/>
          </p:nvPr>
        </p:nvSpPr>
        <p:spPr>
          <a:xfrm>
            <a:off x="9731382" y="2907655"/>
            <a:ext cx="1627132" cy="689836"/>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6" hasCustomPrompt="1"/>
          </p:nvPr>
        </p:nvSpPr>
        <p:spPr>
          <a:xfrm>
            <a:off x="2210183" y="717772"/>
            <a:ext cx="771875"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1" name="テキスト プレースホルダー 11"/>
          <p:cNvSpPr>
            <a:spLocks noGrp="1"/>
          </p:cNvSpPr>
          <p:nvPr>
            <p:ph type="body" sz="quarter" idx="47" hasCustomPrompt="1"/>
          </p:nvPr>
        </p:nvSpPr>
        <p:spPr>
          <a:xfrm>
            <a:off x="3250386" y="2454303"/>
            <a:ext cx="771875"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2" name="テキスト プレースホルダー 11"/>
          <p:cNvSpPr>
            <a:spLocks noGrp="1"/>
          </p:cNvSpPr>
          <p:nvPr>
            <p:ph type="body" sz="quarter" idx="48" hasCustomPrompt="1"/>
          </p:nvPr>
        </p:nvSpPr>
        <p:spPr>
          <a:xfrm>
            <a:off x="5281889" y="372853"/>
            <a:ext cx="771875"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3" name="テキスト プレースホルダー 11"/>
          <p:cNvSpPr>
            <a:spLocks noGrp="1"/>
          </p:cNvSpPr>
          <p:nvPr>
            <p:ph type="body" sz="quarter" idx="49" hasCustomPrompt="1"/>
          </p:nvPr>
        </p:nvSpPr>
        <p:spPr>
          <a:xfrm>
            <a:off x="5413705" y="2007865"/>
            <a:ext cx="771875"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4" name="テキスト プレースホルダー 11"/>
          <p:cNvSpPr>
            <a:spLocks noGrp="1"/>
          </p:cNvSpPr>
          <p:nvPr>
            <p:ph type="body" sz="quarter" idx="50" hasCustomPrompt="1"/>
          </p:nvPr>
        </p:nvSpPr>
        <p:spPr>
          <a:xfrm>
            <a:off x="7813197" y="817999"/>
            <a:ext cx="771875"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5" name="テキスト プレースホルダー 11"/>
          <p:cNvSpPr>
            <a:spLocks noGrp="1"/>
          </p:cNvSpPr>
          <p:nvPr>
            <p:ph type="body" sz="quarter" idx="51" hasCustomPrompt="1"/>
          </p:nvPr>
        </p:nvSpPr>
        <p:spPr>
          <a:xfrm>
            <a:off x="8832704" y="2734391"/>
            <a:ext cx="771875"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Tree>
    <p:extLst>
      <p:ext uri="{BB962C8B-B14F-4D97-AF65-F5344CB8AC3E}">
        <p14:creationId xmlns:p14="http://schemas.microsoft.com/office/powerpoint/2010/main" val="251821387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orld Map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702" y="677954"/>
            <a:ext cx="8752659" cy="4157657"/>
          </a:xfrm>
          <a:prstGeom prst="rect">
            <a:avLst/>
          </a:prstGeom>
        </p:spPr>
      </p:pic>
      <p:sp>
        <p:nvSpPr>
          <p:cNvPr id="5" name="テキスト プレースホルダー 11"/>
          <p:cNvSpPr>
            <a:spLocks noGrp="1"/>
          </p:cNvSpPr>
          <p:nvPr>
            <p:ph type="body" sz="quarter" idx="38" hasCustomPrompt="1"/>
          </p:nvPr>
        </p:nvSpPr>
        <p:spPr>
          <a:xfrm>
            <a:off x="1894930" y="4413261"/>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2222164" y="5235431"/>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2"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75533105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39" hasCustomPrompt="1"/>
          </p:nvPr>
        </p:nvSpPr>
        <p:spPr>
          <a:xfrm>
            <a:off x="1398292" y="3038957"/>
            <a:ext cx="9402435" cy="1290143"/>
          </a:xfrm>
        </p:spPr>
        <p:txBody>
          <a:bodyPr anchor="t">
            <a:noAutofit/>
          </a:bodyPr>
          <a:lstStyle>
            <a:lvl1pPr algn="ctr">
              <a:lnSpc>
                <a:spcPct val="120000"/>
              </a:lnSpc>
              <a:spcBef>
                <a:spcPts val="0"/>
              </a:spcBef>
              <a:defRPr sz="1600">
                <a:solidFill>
                  <a:schemeClr val="accent1"/>
                </a:solidFill>
                <a:latin typeface="+mn-lt"/>
              </a:defRPr>
            </a:lvl1pPr>
          </a:lstStyle>
          <a:p>
            <a:pPr lvl="0"/>
            <a:r>
              <a:rPr lang="en-US" altLang="ja-JP" dirty="0" smtClean="0"/>
              <a:t>Text Here</a:t>
            </a:r>
            <a:endParaRPr lang="en-US" dirty="0"/>
          </a:p>
        </p:txBody>
      </p:sp>
      <p:sp>
        <p:nvSpPr>
          <p:cNvPr id="6" name="図プレースホルダー 7"/>
          <p:cNvSpPr>
            <a:spLocks noGrp="1"/>
          </p:cNvSpPr>
          <p:nvPr>
            <p:ph type="pic" sz="quarter" idx="18" hasCustomPrompt="1"/>
          </p:nvPr>
        </p:nvSpPr>
        <p:spPr>
          <a:xfrm>
            <a:off x="5572015" y="1958837"/>
            <a:ext cx="1034085" cy="1033996"/>
          </a:xfrm>
        </p:spPr>
        <p:txBody>
          <a:bodyPr>
            <a:normAutofit/>
          </a:bodyPr>
          <a:lstStyle>
            <a:lvl1pPr>
              <a:defRPr sz="1067"/>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110685449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cxnSp>
        <p:nvCxnSpPr>
          <p:cNvPr id="8" name="直線コネクタ 7"/>
          <p:cNvCxnSpPr/>
          <p:nvPr userDrawn="1"/>
        </p:nvCxnSpPr>
        <p:spPr>
          <a:xfrm>
            <a:off x="6095470" y="0"/>
            <a:ext cx="1" cy="6858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17" name="グループ化 16"/>
          <p:cNvGrpSpPr/>
          <p:nvPr userDrawn="1"/>
        </p:nvGrpSpPr>
        <p:grpSpPr>
          <a:xfrm>
            <a:off x="6306041" y="3038957"/>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14" name="テキスト プレースホルダー 11"/>
          <p:cNvSpPr>
            <a:spLocks noGrp="1"/>
          </p:cNvSpPr>
          <p:nvPr>
            <p:ph type="body" sz="quarter" idx="27" hasCustomPrompt="1"/>
          </p:nvPr>
        </p:nvSpPr>
        <p:spPr>
          <a:xfrm>
            <a:off x="7176214" y="2969961"/>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207" y="3459004"/>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18" name="グループ化 17"/>
          <p:cNvGrpSpPr/>
          <p:nvPr userDrawn="1"/>
        </p:nvGrpSpPr>
        <p:grpSpPr>
          <a:xfrm rot="10800000" flipV="1">
            <a:off x="1235039" y="4467233"/>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1" name="テキスト プレースホルダー 11"/>
          <p:cNvSpPr>
            <a:spLocks noGrp="1"/>
          </p:cNvSpPr>
          <p:nvPr>
            <p:ph type="body" sz="quarter" idx="29" hasCustomPrompt="1"/>
          </p:nvPr>
        </p:nvSpPr>
        <p:spPr>
          <a:xfrm>
            <a:off x="1505092" y="4398237"/>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098" y="488728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grpSp>
        <p:nvGrpSpPr>
          <p:cNvPr id="35" name="グループ化 34"/>
          <p:cNvGrpSpPr/>
          <p:nvPr userDrawn="1"/>
        </p:nvGrpSpPr>
        <p:grpSpPr>
          <a:xfrm rot="10800000" flipV="1">
            <a:off x="1235039" y="1577783"/>
            <a:ext cx="4620914" cy="420047"/>
            <a:chOff x="9458241" y="1768125"/>
            <a:chExt cx="6930769" cy="630070"/>
          </a:xfrm>
        </p:grpSpPr>
        <p:sp>
          <p:nvSpPr>
            <p:cNvPr id="36" name="平行四辺形 35"/>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7" name="平行四辺形 36"/>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38" name="テキスト プレースホルダー 11"/>
          <p:cNvSpPr>
            <a:spLocks noGrp="1"/>
          </p:cNvSpPr>
          <p:nvPr>
            <p:ph type="body" sz="quarter" idx="34" hasCustomPrompt="1"/>
          </p:nvPr>
        </p:nvSpPr>
        <p:spPr>
          <a:xfrm>
            <a:off x="1505092" y="1508787"/>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5" hasCustomPrompt="1"/>
          </p:nvPr>
        </p:nvSpPr>
        <p:spPr>
          <a:xfrm>
            <a:off x="1535098" y="199783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Tree>
    <p:extLst>
      <p:ext uri="{BB962C8B-B14F-4D97-AF65-F5344CB8AC3E}">
        <p14:creationId xmlns:p14="http://schemas.microsoft.com/office/powerpoint/2010/main" val="2919700208"/>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ttom Title Only">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38" hasCustomPrompt="1"/>
          </p:nvPr>
        </p:nvSpPr>
        <p:spPr>
          <a:xfrm>
            <a:off x="1894930" y="4413261"/>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2222164" y="5235431"/>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2"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31495187"/>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Tree>
    <p:extLst>
      <p:ext uri="{BB962C8B-B14F-4D97-AF65-F5344CB8AC3E}">
        <p14:creationId xmlns:p14="http://schemas.microsoft.com/office/powerpoint/2010/main" val="2983886088"/>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1"/>
            <a:ext cx="12192000" cy="6858000"/>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832153" y="1"/>
            <a:ext cx="4267201" cy="6858000"/>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70110" y="1283566"/>
            <a:ext cx="3791285" cy="2898721"/>
          </a:xfrm>
          <a:noFill/>
        </p:spPr>
        <p:txBody>
          <a:bodyPr anchor="b">
            <a:noAutofit/>
          </a:bodyPr>
          <a:lstStyle>
            <a:lvl1pPr algn="ctr">
              <a:lnSpc>
                <a:spcPct val="100000"/>
              </a:lnSpc>
              <a:spcBef>
                <a:spcPts val="0"/>
              </a:spcBef>
              <a:defRPr sz="20001">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70110" y="4069976"/>
            <a:ext cx="3791285" cy="807577"/>
          </a:xfrm>
          <a:noFill/>
        </p:spPr>
        <p:txBody>
          <a:bodyPr anchor="t">
            <a:noAutofit/>
          </a:bodyPr>
          <a:lstStyle>
            <a:lvl1pPr algn="ctr">
              <a:lnSpc>
                <a:spcPct val="100000"/>
              </a:lnSpc>
              <a:spcBef>
                <a:spcPts val="0"/>
              </a:spcBef>
              <a:defRPr sz="2933">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5963354" y="6425933"/>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5531354" y="5993867"/>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5099353" y="5561800"/>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5099353" y="6425933"/>
            <a:ext cx="432000" cy="432067"/>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63090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8">
                                            <p:txEl>
                                              <p:pRg st="0" end="0"/>
                                            </p:txEl>
                                          </p:spTgt>
                                        </p:tgtEl>
                                        <p:attrNameLst>
                                          <p:attrName>style.visibility</p:attrName>
                                        </p:attrNameLst>
                                      </p:cBhvr>
                                      <p:to>
                                        <p:strVal val="visible"/>
                                      </p:to>
                                    </p:set>
                                    <p:anim calcmode="lin" valueType="num">
                                      <p:cBhvr additive="base">
                                        <p:cTn id="35"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6"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fr-FR" smtClean="0"/>
              <a:t>Modifiez le style du titre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C4CFCDC-7DB7-4BDD-9661-42B4F521006A}" type="datetimeFigureOut">
              <a:rPr lang="fr-FR" smtClean="0"/>
              <a:t>27/01/2023</a:t>
            </a:fld>
            <a:endParaRPr lang="fr-F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fr-F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C455E77-6E5B-4A05-AE76-F8D4BCDB2A11}" type="slidenum">
              <a:rPr lang="fr-FR" smtClean="0"/>
              <a:t>‹N°›</a:t>
            </a:fld>
            <a:endParaRPr lang="fr-F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22505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C4CFCDC-7DB7-4BDD-9661-42B4F521006A}" type="datetimeFigureOut">
              <a:rPr lang="fr-FR" smtClean="0"/>
              <a:t>27/01/2023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C455E77-6E5B-4A05-AE76-F8D4BCDB2A11}" type="slidenum">
              <a:rPr lang="fr-FR" smtClean="0"/>
              <a:t>‹N°›</a:t>
            </a:fld>
            <a:endParaRPr lang="fr-FR"/>
          </a:p>
        </p:txBody>
      </p:sp>
    </p:spTree>
    <p:extLst>
      <p:ext uri="{BB962C8B-B14F-4D97-AF65-F5344CB8AC3E}">
        <p14:creationId xmlns:p14="http://schemas.microsoft.com/office/powerpoint/2010/main" val="100585857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fr-FR" smtClean="0"/>
              <a:t>Modifiez le style du titre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4C4CFCDC-7DB7-4BDD-9661-42B4F521006A}" type="datetimeFigureOut">
              <a:rPr lang="fr-FR" smtClean="0"/>
              <a:t>27/01/2023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C455E77-6E5B-4A05-AE76-F8D4BCDB2A11}" type="slidenum">
              <a:rPr lang="fr-FR" smtClean="0"/>
              <a:t>‹N°›</a:t>
            </a:fld>
            <a:endParaRPr lang="fr-F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1484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4C4CFCDC-7DB7-4BDD-9661-42B4F521006A}" type="datetimeFigureOut">
              <a:rPr lang="fr-FR" smtClean="0"/>
              <a:t>27/01/2023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C455E77-6E5B-4A05-AE76-F8D4BCDB2A11}" type="slidenum">
              <a:rPr lang="fr-FR" smtClean="0"/>
              <a:t>‹N°›</a:t>
            </a:fld>
            <a:endParaRPr lang="fr-FR"/>
          </a:p>
        </p:txBody>
      </p:sp>
    </p:spTree>
    <p:extLst>
      <p:ext uri="{BB962C8B-B14F-4D97-AF65-F5344CB8AC3E}">
        <p14:creationId xmlns:p14="http://schemas.microsoft.com/office/powerpoint/2010/main" val="380967734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4C4CFCDC-7DB7-4BDD-9661-42B4F521006A}" type="datetimeFigureOut">
              <a:rPr lang="fr-FR" smtClean="0"/>
              <a:t>27/01/2023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C455E77-6E5B-4A05-AE76-F8D4BCDB2A11}" type="slidenum">
              <a:rPr lang="fr-FR" smtClean="0"/>
              <a:t>‹N°›</a:t>
            </a:fld>
            <a:endParaRPr lang="fr-FR"/>
          </a:p>
        </p:txBody>
      </p:sp>
    </p:spTree>
    <p:extLst>
      <p:ext uri="{BB962C8B-B14F-4D97-AF65-F5344CB8AC3E}">
        <p14:creationId xmlns:p14="http://schemas.microsoft.com/office/powerpoint/2010/main" val="113918131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4C4CFCDC-7DB7-4BDD-9661-42B4F521006A}" type="datetimeFigureOut">
              <a:rPr lang="fr-FR" smtClean="0"/>
              <a:t>27/01/2023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C455E77-6E5B-4A05-AE76-F8D4BCDB2A11}" type="slidenum">
              <a:rPr lang="fr-FR" smtClean="0"/>
              <a:t>‹N°›</a:t>
            </a:fld>
            <a:endParaRPr lang="fr-FR"/>
          </a:p>
        </p:txBody>
      </p:sp>
    </p:spTree>
    <p:extLst>
      <p:ext uri="{BB962C8B-B14F-4D97-AF65-F5344CB8AC3E}">
        <p14:creationId xmlns:p14="http://schemas.microsoft.com/office/powerpoint/2010/main" val="107414981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CFCDC-7DB7-4BDD-9661-42B4F521006A}" type="datetimeFigureOut">
              <a:rPr lang="fr-FR" smtClean="0"/>
              <a:t>27/01/2023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C455E77-6E5B-4A05-AE76-F8D4BCDB2A11}" type="slidenum">
              <a:rPr lang="fr-FR" smtClean="0"/>
              <a:t>‹N°›</a:t>
            </a:fld>
            <a:endParaRPr lang="fr-FR"/>
          </a:p>
        </p:txBody>
      </p:sp>
    </p:spTree>
    <p:extLst>
      <p:ext uri="{BB962C8B-B14F-4D97-AF65-F5344CB8AC3E}">
        <p14:creationId xmlns:p14="http://schemas.microsoft.com/office/powerpoint/2010/main" val="2405974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cxnSp>
        <p:nvCxnSpPr>
          <p:cNvPr id="8" name="直線コネクタ 7"/>
          <p:cNvCxnSpPr>
            <a:endCxn id="33" idx="4"/>
          </p:cNvCxnSpPr>
          <p:nvPr userDrawn="1"/>
        </p:nvCxnSpPr>
        <p:spPr>
          <a:xfrm>
            <a:off x="6095470" y="0"/>
            <a:ext cx="1" cy="6459337"/>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17" name="グループ化 16"/>
          <p:cNvGrpSpPr/>
          <p:nvPr userDrawn="1"/>
        </p:nvGrpSpPr>
        <p:grpSpPr>
          <a:xfrm>
            <a:off x="6306041"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14" name="テキスト プレースホルダー 11"/>
          <p:cNvSpPr>
            <a:spLocks noGrp="1"/>
          </p:cNvSpPr>
          <p:nvPr>
            <p:ph type="body" sz="quarter" idx="27" hasCustomPrompt="1"/>
          </p:nvPr>
        </p:nvSpPr>
        <p:spPr>
          <a:xfrm>
            <a:off x="7176214" y="149979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207"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18" name="グループ化 17"/>
          <p:cNvGrpSpPr/>
          <p:nvPr userDrawn="1"/>
        </p:nvGrpSpPr>
        <p:grpSpPr>
          <a:xfrm rot="10800000" flipV="1">
            <a:off x="1235039" y="3047947"/>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1" name="テキスト プレースホルダー 11"/>
          <p:cNvSpPr>
            <a:spLocks noGrp="1"/>
          </p:cNvSpPr>
          <p:nvPr>
            <p:ph type="body" sz="quarter" idx="29" hasCustomPrompt="1"/>
          </p:nvPr>
        </p:nvSpPr>
        <p:spPr>
          <a:xfrm>
            <a:off x="1505092" y="2978951"/>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098" y="3467994"/>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24" name="グループ化 23"/>
          <p:cNvGrpSpPr/>
          <p:nvPr userDrawn="1"/>
        </p:nvGrpSpPr>
        <p:grpSpPr>
          <a:xfrm>
            <a:off x="6306041"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7" name="テキスト プレースホルダー 11"/>
          <p:cNvSpPr>
            <a:spLocks noGrp="1"/>
          </p:cNvSpPr>
          <p:nvPr>
            <p:ph type="body" sz="quarter" idx="31" hasCustomPrompt="1"/>
          </p:nvPr>
        </p:nvSpPr>
        <p:spPr>
          <a:xfrm>
            <a:off x="7176214" y="438011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32" hasCustomPrompt="1"/>
          </p:nvPr>
        </p:nvSpPr>
        <p:spPr>
          <a:xfrm>
            <a:off x="7146207"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149413599"/>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smtClean="0"/>
              <a:t>Modifiez le style du titre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C4CFCDC-7DB7-4BDD-9661-42B4F521006A}" type="datetimeFigureOut">
              <a:rPr lang="fr-FR" smtClean="0"/>
              <a:t>27/01/2023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C455E77-6E5B-4A05-AE76-F8D4BCDB2A11}" type="slidenum">
              <a:rPr lang="fr-FR" smtClean="0"/>
              <a:t>‹N°›</a:t>
            </a:fld>
            <a:endParaRPr lang="fr-FR"/>
          </a:p>
        </p:txBody>
      </p:sp>
    </p:spTree>
    <p:extLst>
      <p:ext uri="{BB962C8B-B14F-4D97-AF65-F5344CB8AC3E}">
        <p14:creationId xmlns:p14="http://schemas.microsoft.com/office/powerpoint/2010/main" val="223780712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C4CFCDC-7DB7-4BDD-9661-42B4F521006A}" type="datetimeFigureOut">
              <a:rPr lang="fr-FR" smtClean="0"/>
              <a:t>27/01/2023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C455E77-6E5B-4A05-AE76-F8D4BCDB2A11}" type="slidenum">
              <a:rPr lang="fr-FR" smtClean="0"/>
              <a:t>‹N°›</a:t>
            </a:fld>
            <a:endParaRPr lang="fr-FR"/>
          </a:p>
        </p:txBody>
      </p:sp>
    </p:spTree>
    <p:extLst>
      <p:ext uri="{BB962C8B-B14F-4D97-AF65-F5344CB8AC3E}">
        <p14:creationId xmlns:p14="http://schemas.microsoft.com/office/powerpoint/2010/main" val="34603350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C4CFCDC-7DB7-4BDD-9661-42B4F521006A}" type="datetimeFigureOut">
              <a:rPr lang="fr-FR" smtClean="0"/>
              <a:t>27/01/2023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C455E77-6E5B-4A05-AE76-F8D4BCDB2A11}" type="slidenum">
              <a:rPr lang="fr-FR" smtClean="0"/>
              <a:t>‹N°›</a:t>
            </a:fld>
            <a:endParaRPr lang="fr-FR"/>
          </a:p>
        </p:txBody>
      </p:sp>
    </p:spTree>
    <p:extLst>
      <p:ext uri="{BB962C8B-B14F-4D97-AF65-F5344CB8AC3E}">
        <p14:creationId xmlns:p14="http://schemas.microsoft.com/office/powerpoint/2010/main" val="248060332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C4CFCDC-7DB7-4BDD-9661-42B4F521006A}" type="datetimeFigureOut">
              <a:rPr lang="fr-FR" smtClean="0"/>
              <a:t>27/01/2023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C455E77-6E5B-4A05-AE76-F8D4BCDB2A11}" type="slidenum">
              <a:rPr lang="fr-FR" smtClean="0"/>
              <a:t>‹N°›</a:t>
            </a:fld>
            <a:endParaRPr lang="fr-FR"/>
          </a:p>
        </p:txBody>
      </p:sp>
    </p:spTree>
    <p:extLst>
      <p:ext uri="{BB962C8B-B14F-4D97-AF65-F5344CB8AC3E}">
        <p14:creationId xmlns:p14="http://schemas.microsoft.com/office/powerpoint/2010/main" val="1252827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grpSp>
        <p:nvGrpSpPr>
          <p:cNvPr id="42" name="グループ化 41"/>
          <p:cNvGrpSpPr/>
          <p:nvPr userDrawn="1"/>
        </p:nvGrpSpPr>
        <p:grpSpPr>
          <a:xfrm>
            <a:off x="626588" y="1192422"/>
            <a:ext cx="4382197" cy="4381817"/>
            <a:chOff x="4450556" y="450850"/>
            <a:chExt cx="9385300" cy="9385300"/>
          </a:xfrm>
        </p:grpSpPr>
        <p:sp>
          <p:nvSpPr>
            <p:cNvPr id="43" name="円/楕円 42"/>
            <p:cNvSpPr/>
            <p:nvPr userDrawn="1"/>
          </p:nvSpPr>
          <p:spPr>
            <a:xfrm>
              <a:off x="4450556" y="450850"/>
              <a:ext cx="9385300" cy="938530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44" name="円/楕円 43"/>
            <p:cNvSpPr/>
            <p:nvPr userDrawn="1"/>
          </p:nvSpPr>
          <p:spPr>
            <a:xfrm>
              <a:off x="5877719" y="1878013"/>
              <a:ext cx="6530975" cy="6530975"/>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grpSp>
      <p:sp>
        <p:nvSpPr>
          <p:cNvPr id="55" name="アーチ 54"/>
          <p:cNvSpPr/>
          <p:nvPr userDrawn="1"/>
        </p:nvSpPr>
        <p:spPr>
          <a:xfrm rot="4322625">
            <a:off x="730887" y="1269705"/>
            <a:ext cx="4355068" cy="42515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dirty="0">
              <a:ln>
                <a:noFill/>
              </a:ln>
              <a:solidFill>
                <a:prstClr val="black"/>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9" name="タイトル 1"/>
          <p:cNvSpPr>
            <a:spLocks noGrp="1"/>
          </p:cNvSpPr>
          <p:nvPr>
            <p:ph type="title" hasCustomPrompt="1"/>
          </p:nvPr>
        </p:nvSpPr>
        <p:spPr>
          <a:xfrm>
            <a:off x="754943" y="1568794"/>
            <a:ext cx="4320855" cy="1770197"/>
          </a:xfrm>
          <a:prstGeom prst="rect">
            <a:avLst/>
          </a:prstGeom>
        </p:spPr>
        <p:txBody>
          <a:bodyPr anchor="b"/>
          <a:lstStyle>
            <a:lvl1pPr algn="ctr">
              <a:defRPr sz="3600" spc="1000" baseline="0"/>
            </a:lvl1pPr>
          </a:lstStyle>
          <a:p>
            <a:r>
              <a:rPr lang="en-US" altLang="ja-JP" dirty="0" smtClean="0"/>
              <a:t>WORD</a:t>
            </a:r>
            <a:endParaRPr kumimoji="1" lang="ja-JP" altLang="en-US" dirty="0"/>
          </a:p>
        </p:txBody>
      </p:sp>
      <p:sp>
        <p:nvSpPr>
          <p:cNvPr id="10" name="円/楕円 9"/>
          <p:cNvSpPr/>
          <p:nvPr userDrawn="1"/>
        </p:nvSpPr>
        <p:spPr>
          <a:xfrm>
            <a:off x="4895762" y="330898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円/楕円 10"/>
          <p:cNvSpPr/>
          <p:nvPr userDrawn="1"/>
        </p:nvSpPr>
        <p:spPr>
          <a:xfrm>
            <a:off x="4488100" y="198884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円/楕円 11"/>
          <p:cNvSpPr/>
          <p:nvPr userDrawn="1"/>
        </p:nvSpPr>
        <p:spPr>
          <a:xfrm>
            <a:off x="3425472" y="1223755"/>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円/楕円 12"/>
          <p:cNvSpPr/>
          <p:nvPr userDrawn="1"/>
        </p:nvSpPr>
        <p:spPr>
          <a:xfrm>
            <a:off x="4488100" y="4553398"/>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円/楕円 13"/>
          <p:cNvSpPr/>
          <p:nvPr userDrawn="1"/>
        </p:nvSpPr>
        <p:spPr>
          <a:xfrm>
            <a:off x="3425472" y="5334211"/>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cxnSp>
        <p:nvCxnSpPr>
          <p:cNvPr id="6" name="直線コネクタ 5"/>
          <p:cNvCxnSpPr>
            <a:stCxn id="12" idx="6"/>
          </p:cNvCxnSpPr>
          <p:nvPr userDrawn="1"/>
        </p:nvCxnSpPr>
        <p:spPr>
          <a:xfrm>
            <a:off x="3665519" y="1343768"/>
            <a:ext cx="258051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6"/>
          </p:cNvCxnSpPr>
          <p:nvPr userDrawn="1"/>
        </p:nvCxnSpPr>
        <p:spPr>
          <a:xfrm>
            <a:off x="4728148" y="2108853"/>
            <a:ext cx="166791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0" idx="6"/>
          </p:cNvCxnSpPr>
          <p:nvPr userDrawn="1"/>
        </p:nvCxnSpPr>
        <p:spPr>
          <a:xfrm>
            <a:off x="5135810" y="3429000"/>
            <a:ext cx="120692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3" idx="6"/>
          </p:cNvCxnSpPr>
          <p:nvPr userDrawn="1"/>
        </p:nvCxnSpPr>
        <p:spPr>
          <a:xfrm>
            <a:off x="4728148" y="4673411"/>
            <a:ext cx="1614583"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3545495" y="5454225"/>
            <a:ext cx="2797236"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円/楕円 1"/>
          <p:cNvSpPr/>
          <p:nvPr userDrawn="1"/>
        </p:nvSpPr>
        <p:spPr>
          <a:xfrm>
            <a:off x="6095471" y="3008954"/>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5" name="円/楕円 14"/>
          <p:cNvSpPr/>
          <p:nvPr userDrawn="1"/>
        </p:nvSpPr>
        <p:spPr>
          <a:xfrm>
            <a:off x="6095471" y="78870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6" name="円/楕円 15"/>
          <p:cNvSpPr/>
          <p:nvPr userDrawn="1"/>
        </p:nvSpPr>
        <p:spPr>
          <a:xfrm>
            <a:off x="6095471" y="189883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7" name="円/楕円 16"/>
          <p:cNvSpPr/>
          <p:nvPr userDrawn="1"/>
        </p:nvSpPr>
        <p:spPr>
          <a:xfrm>
            <a:off x="6095471" y="522920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円/楕円 17"/>
          <p:cNvSpPr/>
          <p:nvPr userDrawn="1"/>
        </p:nvSpPr>
        <p:spPr>
          <a:xfrm>
            <a:off x="6095471" y="411907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図プレースホルダー 7"/>
          <p:cNvSpPr>
            <a:spLocks noGrp="1"/>
          </p:cNvSpPr>
          <p:nvPr>
            <p:ph type="pic" sz="quarter" idx="16" hasCustomPrompt="1"/>
          </p:nvPr>
        </p:nvSpPr>
        <p:spPr>
          <a:xfrm>
            <a:off x="6310165" y="1003382"/>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34" name="図プレースホルダー 7"/>
          <p:cNvSpPr>
            <a:spLocks noGrp="1"/>
          </p:cNvSpPr>
          <p:nvPr>
            <p:ph type="pic" sz="quarter" idx="17" hasCustomPrompt="1"/>
          </p:nvPr>
        </p:nvSpPr>
        <p:spPr>
          <a:xfrm>
            <a:off x="6310165" y="2108853"/>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35" name="図プレースホルダー 7"/>
          <p:cNvSpPr>
            <a:spLocks noGrp="1"/>
          </p:cNvSpPr>
          <p:nvPr>
            <p:ph type="pic" sz="quarter" idx="18" hasCustomPrompt="1"/>
          </p:nvPr>
        </p:nvSpPr>
        <p:spPr>
          <a:xfrm>
            <a:off x="6310165" y="3193625"/>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36" name="図プレースホルダー 7"/>
          <p:cNvSpPr>
            <a:spLocks noGrp="1"/>
          </p:cNvSpPr>
          <p:nvPr>
            <p:ph type="pic" sz="quarter" idx="19" hasCustomPrompt="1"/>
          </p:nvPr>
        </p:nvSpPr>
        <p:spPr>
          <a:xfrm>
            <a:off x="6310165" y="4333752"/>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37" name="図プレースホルダー 7"/>
          <p:cNvSpPr>
            <a:spLocks noGrp="1"/>
          </p:cNvSpPr>
          <p:nvPr>
            <p:ph type="pic" sz="quarter" idx="20" hasCustomPrompt="1"/>
          </p:nvPr>
        </p:nvSpPr>
        <p:spPr>
          <a:xfrm>
            <a:off x="6310165" y="5443875"/>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38" name="テキスト プレースホルダー 11"/>
          <p:cNvSpPr>
            <a:spLocks noGrp="1"/>
          </p:cNvSpPr>
          <p:nvPr>
            <p:ph type="body" sz="quarter" idx="26" hasCustomPrompt="1"/>
          </p:nvPr>
        </p:nvSpPr>
        <p:spPr>
          <a:xfrm>
            <a:off x="7026184" y="71032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28" hasCustomPrompt="1"/>
          </p:nvPr>
        </p:nvSpPr>
        <p:spPr>
          <a:xfrm>
            <a:off x="7026184" y="119037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9" hasCustomPrompt="1"/>
          </p:nvPr>
        </p:nvSpPr>
        <p:spPr>
          <a:xfrm>
            <a:off x="7026184" y="1820448"/>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30" hasCustomPrompt="1"/>
          </p:nvPr>
        </p:nvSpPr>
        <p:spPr>
          <a:xfrm>
            <a:off x="7026184" y="2300501"/>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1" hasCustomPrompt="1"/>
          </p:nvPr>
        </p:nvSpPr>
        <p:spPr>
          <a:xfrm>
            <a:off x="7026184" y="293001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7" name="テキスト プレースホルダー 11"/>
          <p:cNvSpPr>
            <a:spLocks noGrp="1"/>
          </p:cNvSpPr>
          <p:nvPr>
            <p:ph type="body" sz="quarter" idx="32" hasCustomPrompt="1"/>
          </p:nvPr>
        </p:nvSpPr>
        <p:spPr>
          <a:xfrm>
            <a:off x="7026184" y="341006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48" name="テキスト プレースホルダー 11"/>
          <p:cNvSpPr>
            <a:spLocks noGrp="1"/>
          </p:cNvSpPr>
          <p:nvPr>
            <p:ph type="body" sz="quarter" idx="33" hasCustomPrompt="1"/>
          </p:nvPr>
        </p:nvSpPr>
        <p:spPr>
          <a:xfrm>
            <a:off x="7026184" y="404837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34" hasCustomPrompt="1"/>
          </p:nvPr>
        </p:nvSpPr>
        <p:spPr>
          <a:xfrm>
            <a:off x="7026184" y="4528428"/>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52" name="テキスト プレースホルダー 11"/>
          <p:cNvSpPr>
            <a:spLocks noGrp="1"/>
          </p:cNvSpPr>
          <p:nvPr>
            <p:ph type="body" sz="quarter" idx="35" hasCustomPrompt="1"/>
          </p:nvPr>
        </p:nvSpPr>
        <p:spPr>
          <a:xfrm>
            <a:off x="7026184" y="514497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53" name="テキスト プレースホルダー 11"/>
          <p:cNvSpPr>
            <a:spLocks noGrp="1"/>
          </p:cNvSpPr>
          <p:nvPr>
            <p:ph type="body" sz="quarter" idx="36" hasCustomPrompt="1"/>
          </p:nvPr>
        </p:nvSpPr>
        <p:spPr>
          <a:xfrm>
            <a:off x="7026184" y="5625024"/>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54" name="テキスト プレースホルダー 11"/>
          <p:cNvSpPr>
            <a:spLocks noGrp="1"/>
          </p:cNvSpPr>
          <p:nvPr>
            <p:ph type="body" sz="quarter" idx="37" hasCustomPrompt="1"/>
          </p:nvPr>
        </p:nvSpPr>
        <p:spPr>
          <a:xfrm>
            <a:off x="904973" y="3444504"/>
            <a:ext cx="3823174" cy="1124623"/>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Tree>
    <p:extLst>
      <p:ext uri="{BB962C8B-B14F-4D97-AF65-F5344CB8AC3E}">
        <p14:creationId xmlns:p14="http://schemas.microsoft.com/office/powerpoint/2010/main" val="382150132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14" name="正方形/長方形 13"/>
          <p:cNvSpPr/>
          <p:nvPr userDrawn="1"/>
        </p:nvSpPr>
        <p:spPr>
          <a:xfrm rot="151728">
            <a:off x="7014829" y="2269106"/>
            <a:ext cx="538395" cy="1926477"/>
          </a:xfrm>
          <a:custGeom>
            <a:avLst/>
            <a:gdLst/>
            <a:ahLst/>
            <a:cxnLst/>
            <a:rect l="l" t="t" r="r" b="b"/>
            <a:pathLst>
              <a:path w="807522" h="2889715">
                <a:moveTo>
                  <a:pt x="0" y="0"/>
                </a:moveTo>
                <a:lnTo>
                  <a:pt x="716529" y="829386"/>
                </a:lnTo>
                <a:lnTo>
                  <a:pt x="807522" y="2889715"/>
                </a:lnTo>
                <a:lnTo>
                  <a:pt x="0" y="1956432"/>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正方形/長方形 7"/>
          <p:cNvSpPr/>
          <p:nvPr userDrawn="1"/>
        </p:nvSpPr>
        <p:spPr>
          <a:xfrm rot="257370">
            <a:off x="3457140" y="3913279"/>
            <a:ext cx="490445" cy="1795635"/>
          </a:xfrm>
          <a:custGeom>
            <a:avLst/>
            <a:gdLst/>
            <a:ahLst/>
            <a:cxnLst/>
            <a:rect l="l" t="t" r="r" b="b"/>
            <a:pathLst>
              <a:path w="735604" h="2693452">
                <a:moveTo>
                  <a:pt x="1" y="0"/>
                </a:moveTo>
                <a:lnTo>
                  <a:pt x="581518" y="639162"/>
                </a:lnTo>
                <a:lnTo>
                  <a:pt x="735604" y="2693452"/>
                </a:lnTo>
                <a:lnTo>
                  <a:pt x="0" y="1884931"/>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上矢印 4"/>
          <p:cNvSpPr/>
          <p:nvPr userDrawn="1"/>
        </p:nvSpPr>
        <p:spPr>
          <a:xfrm rot="3102645">
            <a:off x="8091902" y="457908"/>
            <a:ext cx="1651978" cy="4238406"/>
          </a:xfrm>
          <a:prstGeom prst="up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二等辺三角形 5"/>
          <p:cNvSpPr/>
          <p:nvPr userDrawn="1"/>
        </p:nvSpPr>
        <p:spPr>
          <a:xfrm rot="13925698">
            <a:off x="2070446" y="3462211"/>
            <a:ext cx="582709" cy="3415147"/>
          </a:xfrm>
          <a:prstGeom prst="triangle">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正方形/長方形 6"/>
          <p:cNvSpPr/>
          <p:nvPr userDrawn="1"/>
        </p:nvSpPr>
        <p:spPr>
          <a:xfrm rot="19289162">
            <a:off x="3142702" y="3624833"/>
            <a:ext cx="4646233" cy="728695"/>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円/楕円 17"/>
          <p:cNvSpPr/>
          <p:nvPr userDrawn="1"/>
        </p:nvSpPr>
        <p:spPr>
          <a:xfrm>
            <a:off x="2838684" y="4103401"/>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prstClr val="white"/>
                </a:solidFill>
                <a:effectLst/>
                <a:uLnTx/>
                <a:uFillTx/>
                <a:latin typeface="Roboto Light"/>
                <a:cs typeface="+mn-cs"/>
              </a:rPr>
              <a:t>1</a:t>
            </a: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19" name="円/楕円 18"/>
          <p:cNvSpPr/>
          <p:nvPr userDrawn="1"/>
        </p:nvSpPr>
        <p:spPr>
          <a:xfrm>
            <a:off x="4913836" y="4214803"/>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prstClr val="white"/>
                </a:solidFill>
                <a:effectLst/>
                <a:uLnTx/>
                <a:uFillTx/>
                <a:latin typeface="Roboto Light"/>
                <a:cs typeface="+mn-cs"/>
              </a:rPr>
              <a:t>2</a:t>
            </a: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20" name="円/楕円 19"/>
          <p:cNvSpPr/>
          <p:nvPr userDrawn="1"/>
        </p:nvSpPr>
        <p:spPr>
          <a:xfrm>
            <a:off x="6371108" y="2456973"/>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prstClr val="white"/>
                </a:solidFill>
                <a:effectLst/>
                <a:uLnTx/>
                <a:uFillTx/>
                <a:latin typeface="Roboto Light"/>
                <a:cs typeface="+mn-cs"/>
              </a:rPr>
              <a:t>3</a:t>
            </a: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21" name="円/楕円 20"/>
          <p:cNvSpPr/>
          <p:nvPr userDrawn="1"/>
        </p:nvSpPr>
        <p:spPr>
          <a:xfrm>
            <a:off x="8917891" y="2405516"/>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prstClr val="white"/>
                </a:solidFill>
                <a:effectLst/>
                <a:uLnTx/>
                <a:uFillTx/>
                <a:latin typeface="Roboto Light"/>
                <a:cs typeface="+mn-cs"/>
              </a:rPr>
              <a:t>4</a:t>
            </a: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22" name="テキスト プレースホルダー 11"/>
          <p:cNvSpPr>
            <a:spLocks noGrp="1"/>
          </p:cNvSpPr>
          <p:nvPr>
            <p:ph type="body" sz="quarter" idx="18" hasCustomPrompt="1"/>
          </p:nvPr>
        </p:nvSpPr>
        <p:spPr>
          <a:xfrm>
            <a:off x="310491" y="303520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19" hasCustomPrompt="1"/>
          </p:nvPr>
        </p:nvSpPr>
        <p:spPr>
          <a:xfrm>
            <a:off x="310491" y="26743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20" hasCustomPrompt="1"/>
          </p:nvPr>
        </p:nvSpPr>
        <p:spPr>
          <a:xfrm>
            <a:off x="5555893" y="4740208"/>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1" hasCustomPrompt="1"/>
          </p:nvPr>
        </p:nvSpPr>
        <p:spPr>
          <a:xfrm>
            <a:off x="5555893" y="4379368"/>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2" hasCustomPrompt="1"/>
          </p:nvPr>
        </p:nvSpPr>
        <p:spPr>
          <a:xfrm>
            <a:off x="5765935" y="108954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3" hasCustomPrompt="1"/>
          </p:nvPr>
        </p:nvSpPr>
        <p:spPr>
          <a:xfrm>
            <a:off x="5765935" y="72870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4" hasCustomPrompt="1"/>
          </p:nvPr>
        </p:nvSpPr>
        <p:spPr>
          <a:xfrm>
            <a:off x="9012212" y="342980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5" hasCustomPrompt="1"/>
          </p:nvPr>
        </p:nvSpPr>
        <p:spPr>
          <a:xfrm>
            <a:off x="9012212" y="30689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cxnSp>
        <p:nvCxnSpPr>
          <p:cNvPr id="35" name="直線コネクタ 34"/>
          <p:cNvCxnSpPr/>
          <p:nvPr userDrawn="1"/>
        </p:nvCxnSpPr>
        <p:spPr>
          <a:xfrm flipH="1">
            <a:off x="4796" y="1860785"/>
            <a:ext cx="53420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テキスト プレースホルダー 11"/>
          <p:cNvSpPr>
            <a:spLocks noGrp="1"/>
          </p:cNvSpPr>
          <p:nvPr>
            <p:ph type="body" sz="quarter" idx="14" hasCustomPrompt="1"/>
          </p:nvPr>
        </p:nvSpPr>
        <p:spPr>
          <a:xfrm>
            <a:off x="391080" y="385356"/>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96254270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20" name="フローチャート: データ 19"/>
          <p:cNvSpPr/>
          <p:nvPr userDrawn="1"/>
        </p:nvSpPr>
        <p:spPr>
          <a:xfrm>
            <a:off x="2282913" y="1778816"/>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平行四辺形 6"/>
          <p:cNvSpPr/>
          <p:nvPr userDrawn="1"/>
        </p:nvSpPr>
        <p:spPr>
          <a:xfrm flipH="1">
            <a:off x="270241" y="728700"/>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平行四辺形 25"/>
          <p:cNvSpPr/>
          <p:nvPr userDrawn="1"/>
        </p:nvSpPr>
        <p:spPr>
          <a:xfrm flipH="1">
            <a:off x="2292650" y="2140350"/>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フローチャート: データ 26"/>
          <p:cNvSpPr/>
          <p:nvPr userDrawn="1"/>
        </p:nvSpPr>
        <p:spPr>
          <a:xfrm>
            <a:off x="4296152" y="3190467"/>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平行四辺形 27"/>
          <p:cNvSpPr/>
          <p:nvPr userDrawn="1"/>
        </p:nvSpPr>
        <p:spPr>
          <a:xfrm flipH="1">
            <a:off x="4311003" y="3552001"/>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9" name="フローチャート: データ 28"/>
          <p:cNvSpPr/>
          <p:nvPr userDrawn="1"/>
        </p:nvSpPr>
        <p:spPr>
          <a:xfrm>
            <a:off x="6314504" y="4602118"/>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0" name="平行四辺形 29"/>
          <p:cNvSpPr/>
          <p:nvPr userDrawn="1"/>
        </p:nvSpPr>
        <p:spPr>
          <a:xfrm flipH="1">
            <a:off x="6318052" y="4963652"/>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平行四辺形 30"/>
          <p:cNvSpPr/>
          <p:nvPr userDrawn="1"/>
        </p:nvSpPr>
        <p:spPr>
          <a:xfrm flipH="1">
            <a:off x="270241" y="72870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2" name="平行四辺形 31"/>
          <p:cNvSpPr/>
          <p:nvPr userDrawn="1"/>
        </p:nvSpPr>
        <p:spPr>
          <a:xfrm flipH="1">
            <a:off x="2292650" y="214035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平行四辺形 32"/>
          <p:cNvSpPr/>
          <p:nvPr userDrawn="1"/>
        </p:nvSpPr>
        <p:spPr>
          <a:xfrm flipH="1">
            <a:off x="4311003" y="355200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平行四辺形 33"/>
          <p:cNvSpPr/>
          <p:nvPr userDrawn="1"/>
        </p:nvSpPr>
        <p:spPr>
          <a:xfrm flipH="1">
            <a:off x="6314504" y="4963651"/>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5" name="テキスト プレースホルダー 11"/>
          <p:cNvSpPr>
            <a:spLocks noGrp="1"/>
          </p:cNvSpPr>
          <p:nvPr>
            <p:ph type="body" sz="quarter" idx="24" hasCustomPrompt="1"/>
          </p:nvPr>
        </p:nvSpPr>
        <p:spPr>
          <a:xfrm>
            <a:off x="640189" y="84627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6" name="テキスト プレースホルダー 11"/>
          <p:cNvSpPr>
            <a:spLocks noGrp="1"/>
          </p:cNvSpPr>
          <p:nvPr>
            <p:ph type="body" sz="quarter" idx="25" hasCustomPrompt="1"/>
          </p:nvPr>
        </p:nvSpPr>
        <p:spPr>
          <a:xfrm>
            <a:off x="2672663" y="2255882"/>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7" name="テキスト プレースホルダー 11"/>
          <p:cNvSpPr>
            <a:spLocks noGrp="1"/>
          </p:cNvSpPr>
          <p:nvPr>
            <p:ph type="body" sz="quarter" idx="26" hasCustomPrompt="1"/>
          </p:nvPr>
        </p:nvSpPr>
        <p:spPr>
          <a:xfrm>
            <a:off x="4691016" y="366753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8" name="テキスト プレースホルダー 11"/>
          <p:cNvSpPr>
            <a:spLocks noGrp="1"/>
          </p:cNvSpPr>
          <p:nvPr>
            <p:ph type="body" sz="quarter" idx="27" hasCustomPrompt="1"/>
          </p:nvPr>
        </p:nvSpPr>
        <p:spPr>
          <a:xfrm>
            <a:off x="6694517" y="507918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9" name="テキスト プレースホルダー 11"/>
          <p:cNvSpPr>
            <a:spLocks noGrp="1"/>
          </p:cNvSpPr>
          <p:nvPr>
            <p:ph type="body" sz="quarter" idx="28" hasCustomPrompt="1"/>
          </p:nvPr>
        </p:nvSpPr>
        <p:spPr>
          <a:xfrm>
            <a:off x="1445080" y="668293"/>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9" hasCustomPrompt="1"/>
          </p:nvPr>
        </p:nvSpPr>
        <p:spPr>
          <a:xfrm>
            <a:off x="1625775" y="1148748"/>
            <a:ext cx="3982326" cy="630069"/>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30" hasCustomPrompt="1"/>
          </p:nvPr>
        </p:nvSpPr>
        <p:spPr>
          <a:xfrm>
            <a:off x="3480218" y="2079943"/>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1" hasCustomPrompt="1"/>
          </p:nvPr>
        </p:nvSpPr>
        <p:spPr>
          <a:xfrm>
            <a:off x="3660913" y="2560398"/>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32" hasCustomPrompt="1"/>
          </p:nvPr>
        </p:nvSpPr>
        <p:spPr>
          <a:xfrm>
            <a:off x="5471725" y="3491594"/>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33" hasCustomPrompt="1"/>
          </p:nvPr>
        </p:nvSpPr>
        <p:spPr>
          <a:xfrm>
            <a:off x="5652420" y="3972049"/>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34" hasCustomPrompt="1"/>
          </p:nvPr>
        </p:nvSpPr>
        <p:spPr>
          <a:xfrm>
            <a:off x="7484077" y="4903244"/>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5" hasCustomPrompt="1"/>
          </p:nvPr>
        </p:nvSpPr>
        <p:spPr>
          <a:xfrm>
            <a:off x="7664772" y="5383699"/>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7" name="テキスト プレースホルダー 11"/>
          <p:cNvSpPr>
            <a:spLocks noGrp="1"/>
          </p:cNvSpPr>
          <p:nvPr>
            <p:ph type="body" sz="quarter" idx="14" hasCustomPrompt="1"/>
          </p:nvPr>
        </p:nvSpPr>
        <p:spPr>
          <a:xfrm>
            <a:off x="420083" y="3781168"/>
            <a:ext cx="4059173" cy="1393746"/>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smtClean="0"/>
              <a:t>TEXT HERE</a:t>
            </a:r>
          </a:p>
        </p:txBody>
      </p:sp>
      <p:sp>
        <p:nvSpPr>
          <p:cNvPr id="48" name="テキスト プレースホルダー 11"/>
          <p:cNvSpPr>
            <a:spLocks noGrp="1"/>
          </p:cNvSpPr>
          <p:nvPr>
            <p:ph type="body" sz="quarter" idx="15" hasCustomPrompt="1"/>
          </p:nvPr>
        </p:nvSpPr>
        <p:spPr>
          <a:xfrm>
            <a:off x="420083" y="5199197"/>
            <a:ext cx="5105804" cy="105011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49" name="直線コネクタ 48"/>
          <p:cNvCxnSpPr/>
          <p:nvPr userDrawn="1"/>
        </p:nvCxnSpPr>
        <p:spPr>
          <a:xfrm>
            <a:off x="0" y="5139190"/>
            <a:ext cx="55258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2492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円/楕円 4"/>
          <p:cNvSpPr/>
          <p:nvPr userDrawn="1"/>
        </p:nvSpPr>
        <p:spPr>
          <a:xfrm>
            <a:off x="514896"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6" name="図プレースホルダー 9"/>
          <p:cNvSpPr>
            <a:spLocks noGrp="1"/>
          </p:cNvSpPr>
          <p:nvPr>
            <p:ph type="pic" sz="quarter" idx="12" hasCustomPrompt="1"/>
          </p:nvPr>
        </p:nvSpPr>
        <p:spPr>
          <a:xfrm>
            <a:off x="642194" y="1576079"/>
            <a:ext cx="3618459" cy="3618458"/>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タイトル 1"/>
          <p:cNvSpPr>
            <a:spLocks noGrp="1"/>
          </p:cNvSpPr>
          <p:nvPr>
            <p:ph type="title" hasCustomPrompt="1"/>
          </p:nvPr>
        </p:nvSpPr>
        <p:spPr>
          <a:xfrm>
            <a:off x="4745732" y="1178751"/>
            <a:ext cx="6901366" cy="794083"/>
          </a:xfrm>
          <a:prstGeom prst="rect">
            <a:avLst/>
          </a:prstGeom>
        </p:spPr>
        <p:txBody>
          <a:bodyPr anchor="b"/>
          <a:lstStyle>
            <a:lvl1pPr algn="l">
              <a:defRPr sz="3600" spc="10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4715726" y="1988841"/>
            <a:ext cx="6901366" cy="1710189"/>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15494266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6" name="平行四辺形 5"/>
          <p:cNvSpPr/>
          <p:nvPr userDrawn="1"/>
        </p:nvSpPr>
        <p:spPr>
          <a:xfrm>
            <a:off x="568459" y="1659257"/>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平行四辺形 6"/>
          <p:cNvSpPr/>
          <p:nvPr userDrawn="1"/>
        </p:nvSpPr>
        <p:spPr>
          <a:xfrm>
            <a:off x="411927" y="2570743"/>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平行四辺形 6"/>
          <p:cNvSpPr/>
          <p:nvPr userDrawn="1"/>
        </p:nvSpPr>
        <p:spPr>
          <a:xfrm flipV="1">
            <a:off x="411927" y="3479356"/>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平行四辺形 5"/>
          <p:cNvSpPr/>
          <p:nvPr userDrawn="1"/>
        </p:nvSpPr>
        <p:spPr>
          <a:xfrm flipV="1">
            <a:off x="568459" y="3639085"/>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6" name="図プレースホルダー 7"/>
          <p:cNvSpPr>
            <a:spLocks noGrp="1"/>
          </p:cNvSpPr>
          <p:nvPr>
            <p:ph type="pic" sz="quarter" idx="16" hasCustomPrompt="1"/>
          </p:nvPr>
        </p:nvSpPr>
        <p:spPr>
          <a:xfrm>
            <a:off x="6966172" y="1835403"/>
            <a:ext cx="528902" cy="528856"/>
          </a:xfrm>
        </p:spPr>
        <p:txBody>
          <a:bodyPr>
            <a:normAutofit/>
          </a:bodyPr>
          <a:lstStyle>
            <a:lvl1pPr>
              <a:defRPr sz="1067"/>
            </a:lvl1pPr>
          </a:lstStyle>
          <a:p>
            <a:r>
              <a:rPr kumimoji="1" lang="en-US" altLang="ja-JP" dirty="0" smtClean="0"/>
              <a:t>ICON</a:t>
            </a:r>
            <a:endParaRPr kumimoji="1" lang="ja-JP" altLang="en-US" dirty="0"/>
          </a:p>
        </p:txBody>
      </p:sp>
      <p:sp>
        <p:nvSpPr>
          <p:cNvPr id="17" name="図プレースホルダー 7"/>
          <p:cNvSpPr>
            <a:spLocks noGrp="1"/>
          </p:cNvSpPr>
          <p:nvPr>
            <p:ph type="pic" sz="quarter" idx="17" hasCustomPrompt="1"/>
          </p:nvPr>
        </p:nvSpPr>
        <p:spPr>
          <a:xfrm>
            <a:off x="6966172" y="2736643"/>
            <a:ext cx="528902" cy="528856"/>
          </a:xfrm>
        </p:spPr>
        <p:txBody>
          <a:bodyPr>
            <a:normAutofit/>
          </a:bodyPr>
          <a:lstStyle>
            <a:lvl1pPr>
              <a:defRPr sz="1067"/>
            </a:lvl1pPr>
          </a:lstStyle>
          <a:p>
            <a:r>
              <a:rPr kumimoji="1" lang="en-US" altLang="ja-JP" dirty="0" smtClean="0"/>
              <a:t>ICON</a:t>
            </a:r>
            <a:endParaRPr kumimoji="1" lang="ja-JP" altLang="en-US" dirty="0"/>
          </a:p>
        </p:txBody>
      </p:sp>
      <p:sp>
        <p:nvSpPr>
          <p:cNvPr id="18" name="図プレースホルダー 7"/>
          <p:cNvSpPr>
            <a:spLocks noGrp="1"/>
          </p:cNvSpPr>
          <p:nvPr>
            <p:ph type="pic" sz="quarter" idx="18" hasCustomPrompt="1"/>
          </p:nvPr>
        </p:nvSpPr>
        <p:spPr>
          <a:xfrm>
            <a:off x="6966172" y="3637883"/>
            <a:ext cx="528902" cy="528856"/>
          </a:xfrm>
        </p:spPr>
        <p:txBody>
          <a:bodyPr>
            <a:normAutofit/>
          </a:bodyPr>
          <a:lstStyle>
            <a:lvl1pPr>
              <a:defRPr sz="1067"/>
            </a:lvl1pPr>
          </a:lstStyle>
          <a:p>
            <a:r>
              <a:rPr kumimoji="1" lang="en-US" altLang="ja-JP" dirty="0" smtClean="0"/>
              <a:t>ICON</a:t>
            </a:r>
            <a:endParaRPr kumimoji="1" lang="ja-JP" altLang="en-US" dirty="0"/>
          </a:p>
        </p:txBody>
      </p:sp>
      <p:sp>
        <p:nvSpPr>
          <p:cNvPr id="19" name="図プレースホルダー 7"/>
          <p:cNvSpPr>
            <a:spLocks noGrp="1"/>
          </p:cNvSpPr>
          <p:nvPr>
            <p:ph type="pic" sz="quarter" idx="19" hasCustomPrompt="1"/>
          </p:nvPr>
        </p:nvSpPr>
        <p:spPr>
          <a:xfrm>
            <a:off x="6966172" y="4539123"/>
            <a:ext cx="528902" cy="528856"/>
          </a:xfrm>
        </p:spPr>
        <p:txBody>
          <a:bodyPr>
            <a:normAutofit/>
          </a:bodyPr>
          <a:lstStyle>
            <a:lvl1pPr>
              <a:defRPr sz="1067"/>
            </a:lvl1pPr>
          </a:lstStyle>
          <a:p>
            <a:r>
              <a:rPr kumimoji="1" lang="en-US" altLang="ja-JP" dirty="0" smtClean="0"/>
              <a:t>ICON</a:t>
            </a:r>
            <a:endParaRPr kumimoji="1" lang="ja-JP" altLang="en-US" dirty="0"/>
          </a:p>
        </p:txBody>
      </p:sp>
      <p:sp>
        <p:nvSpPr>
          <p:cNvPr id="20" name="テキスト プレースホルダー 11"/>
          <p:cNvSpPr>
            <a:spLocks noGrp="1"/>
          </p:cNvSpPr>
          <p:nvPr>
            <p:ph type="body" sz="quarter" idx="31" hasCustomPrompt="1"/>
          </p:nvPr>
        </p:nvSpPr>
        <p:spPr>
          <a:xfrm>
            <a:off x="7544749" y="1710765"/>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2" hasCustomPrompt="1"/>
          </p:nvPr>
        </p:nvSpPr>
        <p:spPr>
          <a:xfrm>
            <a:off x="7544749" y="2623507"/>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3" hasCustomPrompt="1"/>
          </p:nvPr>
        </p:nvSpPr>
        <p:spPr>
          <a:xfrm>
            <a:off x="7544749" y="3532120"/>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34" hasCustomPrompt="1"/>
          </p:nvPr>
        </p:nvSpPr>
        <p:spPr>
          <a:xfrm>
            <a:off x="7544749" y="4441069"/>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14" hasCustomPrompt="1"/>
          </p:nvPr>
        </p:nvSpPr>
        <p:spPr>
          <a:xfrm>
            <a:off x="694931" y="1659258"/>
            <a:ext cx="4560902"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15" hasCustomPrompt="1"/>
          </p:nvPr>
        </p:nvSpPr>
        <p:spPr>
          <a:xfrm>
            <a:off x="694931" y="3856004"/>
            <a:ext cx="4560902" cy="1703233"/>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53578816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4796" y="5087803"/>
            <a:ext cx="617351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5095042" y="5698839"/>
            <a:ext cx="1961707" cy="965144"/>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正方形/長方形 5"/>
          <p:cNvSpPr/>
          <p:nvPr userDrawn="1"/>
        </p:nvSpPr>
        <p:spPr>
          <a:xfrm rot="8100000">
            <a:off x="4694779" y="2603621"/>
            <a:ext cx="1913441" cy="670889"/>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正方形/長方形 5"/>
          <p:cNvSpPr/>
          <p:nvPr userDrawn="1"/>
        </p:nvSpPr>
        <p:spPr>
          <a:xfrm rot="2864116">
            <a:off x="4935235" y="1342476"/>
            <a:ext cx="1601341" cy="561558"/>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円/楕円 1"/>
          <p:cNvSpPr/>
          <p:nvPr userDrawn="1"/>
        </p:nvSpPr>
        <p:spPr>
          <a:xfrm>
            <a:off x="5762274" y="1687964"/>
            <a:ext cx="1150848" cy="1150748"/>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 name="円/楕円 4"/>
          <p:cNvSpPr/>
          <p:nvPr userDrawn="1"/>
        </p:nvSpPr>
        <p:spPr>
          <a:xfrm>
            <a:off x="4668483" y="549698"/>
            <a:ext cx="983015" cy="982930"/>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正方形/長方形 5"/>
          <p:cNvSpPr/>
          <p:nvPr userDrawn="1"/>
        </p:nvSpPr>
        <p:spPr>
          <a:xfrm rot="2700000">
            <a:off x="4577804" y="4085865"/>
            <a:ext cx="2165379" cy="759355"/>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円/楕円 10"/>
          <p:cNvSpPr/>
          <p:nvPr userDrawn="1"/>
        </p:nvSpPr>
        <p:spPr>
          <a:xfrm>
            <a:off x="4205574" y="3009688"/>
            <a:ext cx="1319048" cy="1318934"/>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円/楕円 11"/>
          <p:cNvSpPr/>
          <p:nvPr userDrawn="1"/>
        </p:nvSpPr>
        <p:spPr>
          <a:xfrm>
            <a:off x="5774941" y="4584510"/>
            <a:ext cx="1553544" cy="1553409"/>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userDrawn="1">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userDrawn="1">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7" name="円弧 16"/>
          <p:cNvSpPr/>
          <p:nvPr userDrawn="1"/>
        </p:nvSpPr>
        <p:spPr>
          <a:xfrm rot="2700000">
            <a:off x="5731023" y="1603208"/>
            <a:ext cx="1320146" cy="1320261"/>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8" name="円弧 17"/>
          <p:cNvSpPr/>
          <p:nvPr userDrawn="1"/>
        </p:nvSpPr>
        <p:spPr>
          <a:xfrm rot="2700000">
            <a:off x="4548985" y="418576"/>
            <a:ext cx="1255357" cy="125546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9" name="円弧 18"/>
          <p:cNvSpPr/>
          <p:nvPr userDrawn="1"/>
        </p:nvSpPr>
        <p:spPr>
          <a:xfrm rot="2700000">
            <a:off x="5638678" y="4446504"/>
            <a:ext cx="1844059" cy="1844219"/>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20" name="円弧 19"/>
          <p:cNvSpPr/>
          <p:nvPr userDrawn="1"/>
        </p:nvSpPr>
        <p:spPr>
          <a:xfrm rot="2700000">
            <a:off x="4084944" y="2874062"/>
            <a:ext cx="1590048" cy="159018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cxnSp>
        <p:nvCxnSpPr>
          <p:cNvPr id="22" name="直線コネクタ 21"/>
          <p:cNvCxnSpPr/>
          <p:nvPr userDrawn="1"/>
        </p:nvCxnSpPr>
        <p:spPr>
          <a:xfrm>
            <a:off x="5614323" y="579701"/>
            <a:ext cx="1080288"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6865576" y="1779834"/>
            <a:ext cx="560399"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5457530" y="3099981"/>
            <a:ext cx="1688245"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7234643" y="4690157"/>
            <a:ext cx="31506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6726125" y="21864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userDrawn="1">
            <p:ph type="body" sz="quarter" idx="28" hasCustomPrompt="1"/>
          </p:nvPr>
        </p:nvSpPr>
        <p:spPr>
          <a:xfrm>
            <a:off x="6726125" y="698697"/>
            <a:ext cx="4110813"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userDrawn="1">
            <p:ph type="body" sz="quarter" idx="14" hasCustomPrompt="1"/>
          </p:nvPr>
        </p:nvSpPr>
        <p:spPr>
          <a:xfrm>
            <a:off x="391080" y="3612374"/>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userDrawn="1">
            <p:ph type="body" sz="quarter" idx="15" hasCustomPrompt="1"/>
          </p:nvPr>
        </p:nvSpPr>
        <p:spPr>
          <a:xfrm>
            <a:off x="413758" y="5117644"/>
            <a:ext cx="4932093" cy="131169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userDrawn="1">
            <p:ph type="body" sz="quarter" idx="29" hasCustomPrompt="1"/>
          </p:nvPr>
        </p:nvSpPr>
        <p:spPr>
          <a:xfrm>
            <a:off x="7446267" y="1418777"/>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userDrawn="1">
            <p:ph type="body" sz="quarter" idx="30" hasCustomPrompt="1"/>
          </p:nvPr>
        </p:nvSpPr>
        <p:spPr>
          <a:xfrm>
            <a:off x="7446267" y="1898830"/>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39" name="テキスト プレースホルダー 11"/>
          <p:cNvSpPr>
            <a:spLocks noGrp="1"/>
          </p:cNvSpPr>
          <p:nvPr userDrawn="1">
            <p:ph type="body" sz="quarter" idx="31" hasCustomPrompt="1"/>
          </p:nvPr>
        </p:nvSpPr>
        <p:spPr>
          <a:xfrm>
            <a:off x="7176214" y="273892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userDrawn="1">
            <p:ph type="body" sz="quarter" idx="32" hasCustomPrompt="1"/>
          </p:nvPr>
        </p:nvSpPr>
        <p:spPr>
          <a:xfrm>
            <a:off x="7176214" y="3218977"/>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userDrawn="1">
            <p:ph type="body" sz="quarter" idx="33" hasCustomPrompt="1"/>
          </p:nvPr>
        </p:nvSpPr>
        <p:spPr>
          <a:xfrm>
            <a:off x="7626303" y="432910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userDrawn="1">
            <p:ph type="body" sz="quarter" idx="34" hasCustomPrompt="1"/>
          </p:nvPr>
        </p:nvSpPr>
        <p:spPr>
          <a:xfrm>
            <a:off x="7626303" y="4809154"/>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6" name="図プレースホルダー 7"/>
          <p:cNvSpPr>
            <a:spLocks noGrp="1"/>
          </p:cNvSpPr>
          <p:nvPr userDrawn="1">
            <p:ph type="pic" sz="quarter" idx="16" hasCustomPrompt="1"/>
          </p:nvPr>
        </p:nvSpPr>
        <p:spPr>
          <a:xfrm>
            <a:off x="4930546" y="788707"/>
            <a:ext cx="475317" cy="475276"/>
          </a:xfrm>
        </p:spPr>
        <p:txBody>
          <a:bodyPr>
            <a:normAutofit/>
          </a:bodyPr>
          <a:lstStyle>
            <a:lvl1pPr>
              <a:defRPr sz="1067"/>
            </a:lvl1pPr>
          </a:lstStyle>
          <a:p>
            <a:r>
              <a:rPr kumimoji="1" lang="en-US" altLang="ja-JP" dirty="0" smtClean="0"/>
              <a:t>ICON</a:t>
            </a:r>
            <a:endParaRPr kumimoji="1" lang="ja-JP" altLang="en-US" dirty="0"/>
          </a:p>
        </p:txBody>
      </p:sp>
      <p:sp>
        <p:nvSpPr>
          <p:cNvPr id="48" name="図プレースホルダー 7"/>
          <p:cNvSpPr>
            <a:spLocks noGrp="1"/>
          </p:cNvSpPr>
          <p:nvPr userDrawn="1">
            <p:ph type="pic" sz="quarter" idx="35" hasCustomPrompt="1"/>
          </p:nvPr>
        </p:nvSpPr>
        <p:spPr>
          <a:xfrm>
            <a:off x="6059992" y="1985656"/>
            <a:ext cx="555411" cy="555363"/>
          </a:xfrm>
        </p:spPr>
        <p:txBody>
          <a:bodyPr>
            <a:normAutofit/>
          </a:bodyPr>
          <a:lstStyle>
            <a:lvl1pPr>
              <a:defRPr sz="1067"/>
            </a:lvl1pPr>
          </a:lstStyle>
          <a:p>
            <a:r>
              <a:rPr kumimoji="1" lang="en-US" altLang="ja-JP" dirty="0" smtClean="0"/>
              <a:t>ICON</a:t>
            </a:r>
            <a:endParaRPr kumimoji="1" lang="ja-JP" altLang="en-US" dirty="0"/>
          </a:p>
        </p:txBody>
      </p:sp>
      <p:sp>
        <p:nvSpPr>
          <p:cNvPr id="49" name="図プレースホルダー 7"/>
          <p:cNvSpPr>
            <a:spLocks noGrp="1"/>
          </p:cNvSpPr>
          <p:nvPr userDrawn="1">
            <p:ph type="pic" sz="quarter" idx="36" hasCustomPrompt="1"/>
          </p:nvPr>
        </p:nvSpPr>
        <p:spPr>
          <a:xfrm>
            <a:off x="4522571" y="3325871"/>
            <a:ext cx="673251" cy="673193"/>
          </a:xfrm>
        </p:spPr>
        <p:txBody>
          <a:bodyPr>
            <a:normAutofit/>
          </a:bodyPr>
          <a:lstStyle>
            <a:lvl1pPr>
              <a:defRPr sz="1067"/>
            </a:lvl1pPr>
          </a:lstStyle>
          <a:p>
            <a:r>
              <a:rPr kumimoji="1" lang="en-US" altLang="ja-JP" dirty="0" smtClean="0"/>
              <a:t>ICON</a:t>
            </a:r>
            <a:endParaRPr kumimoji="1" lang="ja-JP" altLang="en-US" dirty="0"/>
          </a:p>
        </p:txBody>
      </p:sp>
      <p:sp>
        <p:nvSpPr>
          <p:cNvPr id="50" name="図プレースホルダー 7"/>
          <p:cNvSpPr>
            <a:spLocks noGrp="1"/>
          </p:cNvSpPr>
          <p:nvPr userDrawn="1">
            <p:ph type="pic" sz="quarter" idx="37" hasCustomPrompt="1"/>
          </p:nvPr>
        </p:nvSpPr>
        <p:spPr>
          <a:xfrm>
            <a:off x="6126006" y="4959170"/>
            <a:ext cx="815316" cy="815245"/>
          </a:xfrm>
        </p:spPr>
        <p:txBody>
          <a:bodyPr>
            <a:normAutofit/>
          </a:bodyPr>
          <a:lstStyle>
            <a:lvl1pPr>
              <a:defRPr sz="1067"/>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218583559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Step">
    <p:spTree>
      <p:nvGrpSpPr>
        <p:cNvPr id="1" name=""/>
        <p:cNvGrpSpPr/>
        <p:nvPr/>
      </p:nvGrpSpPr>
      <p:grpSpPr>
        <a:xfrm>
          <a:off x="0" y="0"/>
          <a:ext cx="0" cy="0"/>
          <a:chOff x="0" y="0"/>
          <a:chExt cx="0" cy="0"/>
        </a:xfrm>
      </p:grpSpPr>
      <p:cxnSp>
        <p:nvCxnSpPr>
          <p:cNvPr id="68" name="直線コネクタ 67"/>
          <p:cNvCxnSpPr/>
          <p:nvPr userDrawn="1"/>
        </p:nvCxnSpPr>
        <p:spPr>
          <a:xfrm>
            <a:off x="-90018" y="668693"/>
            <a:ext cx="12397246" cy="5107651"/>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円/楕円 6"/>
          <p:cNvSpPr/>
          <p:nvPr userDrawn="1"/>
        </p:nvSpPr>
        <p:spPr>
          <a:xfrm>
            <a:off x="2584555" y="1217078"/>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64" name="円/楕円 63"/>
          <p:cNvSpPr/>
          <p:nvPr userDrawn="1"/>
        </p:nvSpPr>
        <p:spPr>
          <a:xfrm>
            <a:off x="295779" y="27865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3" name="円/楕円 62"/>
          <p:cNvSpPr/>
          <p:nvPr userDrawn="1"/>
        </p:nvSpPr>
        <p:spPr>
          <a:xfrm>
            <a:off x="2027797" y="499514"/>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9" name="円/楕円 68"/>
          <p:cNvSpPr/>
          <p:nvPr userDrawn="1"/>
        </p:nvSpPr>
        <p:spPr>
          <a:xfrm>
            <a:off x="4895012" y="216886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0" name="円/楕円 69"/>
          <p:cNvSpPr/>
          <p:nvPr userDrawn="1"/>
        </p:nvSpPr>
        <p:spPr>
          <a:xfrm>
            <a:off x="7227150" y="313729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1" name="円/楕円 70"/>
          <p:cNvSpPr/>
          <p:nvPr userDrawn="1"/>
        </p:nvSpPr>
        <p:spPr>
          <a:xfrm>
            <a:off x="9585013" y="405907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2" name="円/楕円 71"/>
          <p:cNvSpPr/>
          <p:nvPr userDrawn="1"/>
        </p:nvSpPr>
        <p:spPr>
          <a:xfrm>
            <a:off x="4325649" y="144878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3" name="円/楕円 72"/>
          <p:cNvSpPr/>
          <p:nvPr userDrawn="1"/>
        </p:nvSpPr>
        <p:spPr>
          <a:xfrm>
            <a:off x="6636106" y="2408888"/>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4" name="円/楕円 73"/>
          <p:cNvSpPr/>
          <p:nvPr userDrawn="1"/>
        </p:nvSpPr>
        <p:spPr>
          <a:xfrm>
            <a:off x="8976569" y="3398997"/>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5" name="円/楕円 74"/>
          <p:cNvSpPr/>
          <p:nvPr userDrawn="1"/>
        </p:nvSpPr>
        <p:spPr>
          <a:xfrm>
            <a:off x="11317032" y="432910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7" name="テキスト プレースホルダー 11"/>
          <p:cNvSpPr>
            <a:spLocks noGrp="1"/>
          </p:cNvSpPr>
          <p:nvPr>
            <p:ph type="body" sz="quarter" idx="14" hasCustomPrompt="1"/>
          </p:nvPr>
        </p:nvSpPr>
        <p:spPr>
          <a:xfrm>
            <a:off x="391080" y="3612374"/>
            <a:ext cx="4505498"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78" name="テキスト プレースホルダー 11"/>
          <p:cNvSpPr>
            <a:spLocks noGrp="1"/>
          </p:cNvSpPr>
          <p:nvPr>
            <p:ph type="body" sz="quarter" idx="15" hasCustomPrompt="1"/>
          </p:nvPr>
        </p:nvSpPr>
        <p:spPr>
          <a:xfrm>
            <a:off x="413758" y="5117644"/>
            <a:ext cx="5862277" cy="113167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79" name="直線コネクタ 78"/>
          <p:cNvCxnSpPr/>
          <p:nvPr userDrawn="1"/>
        </p:nvCxnSpPr>
        <p:spPr>
          <a:xfrm flipH="1">
            <a:off x="4796" y="5087803"/>
            <a:ext cx="62712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直角三角形 81"/>
          <p:cNvSpPr/>
          <p:nvPr userDrawn="1"/>
        </p:nvSpPr>
        <p:spPr>
          <a:xfrm rot="14829042">
            <a:off x="2246398" y="1550209"/>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3" name="直角三角形 82"/>
          <p:cNvSpPr/>
          <p:nvPr userDrawn="1"/>
        </p:nvSpPr>
        <p:spPr>
          <a:xfrm rot="14829042">
            <a:off x="4547134" y="2490033"/>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4" name="直角三角形 83"/>
          <p:cNvSpPr/>
          <p:nvPr userDrawn="1"/>
        </p:nvSpPr>
        <p:spPr>
          <a:xfrm rot="14829042">
            <a:off x="6857591" y="3450139"/>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5" name="直角三角形 84"/>
          <p:cNvSpPr/>
          <p:nvPr userDrawn="1"/>
        </p:nvSpPr>
        <p:spPr>
          <a:xfrm rot="14829042">
            <a:off x="9198054" y="441024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6" name="テキスト ボックス 85"/>
          <p:cNvSpPr txBox="1"/>
          <p:nvPr userDrawn="1"/>
        </p:nvSpPr>
        <p:spPr>
          <a:xfrm>
            <a:off x="2225234" y="634625"/>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prstClr val="white"/>
                </a:solidFill>
                <a:effectLst/>
                <a:uLnTx/>
                <a:uFillTx/>
                <a:latin typeface="Roboto Light"/>
                <a:cs typeface="+mn-cs"/>
              </a:rPr>
              <a:t>1</a:t>
            </a: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87" name="テキスト ボックス 86"/>
          <p:cNvSpPr txBox="1"/>
          <p:nvPr userDrawn="1"/>
        </p:nvSpPr>
        <p:spPr>
          <a:xfrm>
            <a:off x="4518272" y="1583892"/>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prstClr val="white"/>
                </a:solidFill>
                <a:effectLst/>
                <a:uLnTx/>
                <a:uFillTx/>
                <a:latin typeface="Roboto Light"/>
                <a:cs typeface="+mn-cs"/>
              </a:rPr>
              <a:t>2</a:t>
            </a: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88" name="テキスト ボックス 87"/>
          <p:cNvSpPr txBox="1"/>
          <p:nvPr userDrawn="1"/>
        </p:nvSpPr>
        <p:spPr>
          <a:xfrm>
            <a:off x="6828729" y="2543998"/>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prstClr val="white"/>
                </a:solidFill>
                <a:effectLst/>
                <a:uLnTx/>
                <a:uFillTx/>
                <a:latin typeface="Roboto Light"/>
                <a:cs typeface="+mn-cs"/>
              </a:rPr>
              <a:t>3</a:t>
            </a: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89" name="テキスト ボックス 88"/>
          <p:cNvSpPr txBox="1"/>
          <p:nvPr userDrawn="1"/>
        </p:nvSpPr>
        <p:spPr>
          <a:xfrm>
            <a:off x="9169192" y="3534108"/>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prstClr val="white"/>
                </a:solidFill>
                <a:effectLst/>
                <a:uLnTx/>
                <a:uFillTx/>
                <a:latin typeface="Roboto Light"/>
                <a:cs typeface="+mn-cs"/>
              </a:rPr>
              <a:t>4</a:t>
            </a: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90" name="テキスト ボックス 89"/>
          <p:cNvSpPr txBox="1"/>
          <p:nvPr userDrawn="1"/>
        </p:nvSpPr>
        <p:spPr>
          <a:xfrm>
            <a:off x="11509655" y="4464212"/>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prstClr val="white"/>
                </a:solidFill>
                <a:effectLst/>
                <a:uLnTx/>
                <a:uFillTx/>
                <a:latin typeface="Roboto Light"/>
                <a:cs typeface="+mn-cs"/>
              </a:rPr>
              <a:t>5</a:t>
            </a: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99" name="テキスト プレースホルダー 11"/>
          <p:cNvSpPr>
            <a:spLocks noGrp="1"/>
          </p:cNvSpPr>
          <p:nvPr>
            <p:ph type="body" sz="quarter" idx="30" hasCustomPrompt="1"/>
          </p:nvPr>
        </p:nvSpPr>
        <p:spPr>
          <a:xfrm>
            <a:off x="544151" y="54868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0" name="テキスト プレースホルダー 11"/>
          <p:cNvSpPr>
            <a:spLocks noGrp="1"/>
          </p:cNvSpPr>
          <p:nvPr>
            <p:ph type="body" sz="quarter" idx="31" hasCustomPrompt="1"/>
          </p:nvPr>
        </p:nvSpPr>
        <p:spPr>
          <a:xfrm>
            <a:off x="2843767" y="1502807"/>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1" name="テキスト プレースホルダー 11"/>
          <p:cNvSpPr>
            <a:spLocks noGrp="1"/>
          </p:cNvSpPr>
          <p:nvPr>
            <p:ph type="body" sz="quarter" idx="32" hasCustomPrompt="1"/>
          </p:nvPr>
        </p:nvSpPr>
        <p:spPr>
          <a:xfrm>
            <a:off x="5152459" y="246584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2" name="テキスト プレースホルダー 11"/>
          <p:cNvSpPr>
            <a:spLocks noGrp="1"/>
          </p:cNvSpPr>
          <p:nvPr>
            <p:ph type="body" sz="quarter" idx="33" hasCustomPrompt="1"/>
          </p:nvPr>
        </p:nvSpPr>
        <p:spPr>
          <a:xfrm>
            <a:off x="7486363" y="342302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3" name="テキスト プレースホルダー 11"/>
          <p:cNvSpPr>
            <a:spLocks noGrp="1"/>
          </p:cNvSpPr>
          <p:nvPr>
            <p:ph type="body" sz="quarter" idx="34" hasCustomPrompt="1"/>
          </p:nvPr>
        </p:nvSpPr>
        <p:spPr>
          <a:xfrm>
            <a:off x="9833386" y="434480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5572929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WOT 2">
    <p:spTree>
      <p:nvGrpSpPr>
        <p:cNvPr id="1" name=""/>
        <p:cNvGrpSpPr/>
        <p:nvPr/>
      </p:nvGrpSpPr>
      <p:grpSpPr>
        <a:xfrm>
          <a:off x="0" y="0"/>
          <a:ext cx="0" cy="0"/>
          <a:chOff x="0" y="0"/>
          <a:chExt cx="0" cy="0"/>
        </a:xfrm>
      </p:grpSpPr>
      <p:sp>
        <p:nvSpPr>
          <p:cNvPr id="54" name="正方形/長方形 53"/>
          <p:cNvSpPr/>
          <p:nvPr userDrawn="1"/>
        </p:nvSpPr>
        <p:spPr>
          <a:xfrm>
            <a:off x="7225955" y="3728341"/>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3" name="正方形/長方形 52"/>
          <p:cNvSpPr/>
          <p:nvPr userDrawn="1"/>
        </p:nvSpPr>
        <p:spPr>
          <a:xfrm>
            <a:off x="0" y="3721847"/>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2" name="正方形/長方形 51"/>
          <p:cNvSpPr/>
          <p:nvPr userDrawn="1"/>
        </p:nvSpPr>
        <p:spPr>
          <a:xfrm>
            <a:off x="7225955"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1" name="正方形/長方形 50"/>
          <p:cNvSpPr/>
          <p:nvPr userDrawn="1"/>
        </p:nvSpPr>
        <p:spPr>
          <a:xfrm>
            <a:off x="0"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grpSp>
        <p:nvGrpSpPr>
          <p:cNvPr id="21" name="グループ化 20"/>
          <p:cNvGrpSpPr/>
          <p:nvPr userDrawn="1"/>
        </p:nvGrpSpPr>
        <p:grpSpPr>
          <a:xfrm>
            <a:off x="3909343" y="3721848"/>
            <a:ext cx="2106910" cy="2100233"/>
            <a:chOff x="6037861" y="5413530"/>
            <a:chExt cx="2889225" cy="2880320"/>
          </a:xfrm>
        </p:grpSpPr>
        <p:sp>
          <p:nvSpPr>
            <p:cNvPr id="20" name="涙形 1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涙形 13"/>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涙形 5"/>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 name="涙形 4"/>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22" name="グループ化 21"/>
          <p:cNvGrpSpPr/>
          <p:nvPr userDrawn="1"/>
        </p:nvGrpSpPr>
        <p:grpSpPr>
          <a:xfrm rot="5400000">
            <a:off x="3912681" y="1459204"/>
            <a:ext cx="2106727" cy="2100416"/>
            <a:chOff x="6037861" y="5413530"/>
            <a:chExt cx="2889225" cy="2880320"/>
          </a:xfrm>
        </p:grpSpPr>
        <p:sp>
          <p:nvSpPr>
            <p:cNvPr id="23" name="涙形 22"/>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涙形 23"/>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5" name="涙形 24"/>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涙形 25"/>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27" name="グループ化 26"/>
          <p:cNvGrpSpPr/>
          <p:nvPr userDrawn="1"/>
        </p:nvGrpSpPr>
        <p:grpSpPr>
          <a:xfrm rot="10800000">
            <a:off x="6186017" y="1462542"/>
            <a:ext cx="2106910" cy="2100233"/>
            <a:chOff x="6037861" y="5413530"/>
            <a:chExt cx="2889225" cy="2880320"/>
          </a:xfrm>
        </p:grpSpPr>
        <p:sp>
          <p:nvSpPr>
            <p:cNvPr id="28" name="涙形 27"/>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9" name="涙形 28"/>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0" name="涙形 29"/>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涙形 30"/>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32" name="グループ化 31"/>
          <p:cNvGrpSpPr/>
          <p:nvPr userDrawn="1"/>
        </p:nvGrpSpPr>
        <p:grpSpPr>
          <a:xfrm rot="16200000">
            <a:off x="6182862" y="3725003"/>
            <a:ext cx="2106727" cy="2100416"/>
            <a:chOff x="6037861" y="5413530"/>
            <a:chExt cx="2889225" cy="2880320"/>
          </a:xfrm>
        </p:grpSpPr>
        <p:sp>
          <p:nvSpPr>
            <p:cNvPr id="33" name="涙形 32"/>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涙形 33"/>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5" name="涙形 34"/>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6" name="涙形 35"/>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37" name="テキスト プレースホルダー 11"/>
          <p:cNvSpPr>
            <a:spLocks noGrp="1"/>
          </p:cNvSpPr>
          <p:nvPr>
            <p:ph type="body" sz="quarter" idx="15" hasCustomPrompt="1"/>
          </p:nvPr>
        </p:nvSpPr>
        <p:spPr>
          <a:xfrm>
            <a:off x="4175620" y="2711041"/>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16" hasCustomPrompt="1"/>
          </p:nvPr>
        </p:nvSpPr>
        <p:spPr>
          <a:xfrm>
            <a:off x="4175620"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41" name="テキスト プレースホルダー 11"/>
          <p:cNvSpPr>
            <a:spLocks noGrp="1"/>
          </p:cNvSpPr>
          <p:nvPr>
            <p:ph type="body" sz="quarter" idx="17" hasCustomPrompt="1"/>
          </p:nvPr>
        </p:nvSpPr>
        <p:spPr>
          <a:xfrm>
            <a:off x="6449916" y="2711041"/>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18" hasCustomPrompt="1"/>
          </p:nvPr>
        </p:nvSpPr>
        <p:spPr>
          <a:xfrm>
            <a:off x="6449916"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43" name="テキスト プレースホルダー 11"/>
          <p:cNvSpPr>
            <a:spLocks noGrp="1"/>
          </p:cNvSpPr>
          <p:nvPr>
            <p:ph type="body" sz="quarter" idx="19" hasCustomPrompt="1"/>
          </p:nvPr>
        </p:nvSpPr>
        <p:spPr>
          <a:xfrm>
            <a:off x="4163694"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20" hasCustomPrompt="1"/>
          </p:nvPr>
        </p:nvSpPr>
        <p:spPr>
          <a:xfrm>
            <a:off x="4163694"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45" name="テキスト プレースホルダー 11"/>
          <p:cNvSpPr>
            <a:spLocks noGrp="1"/>
          </p:cNvSpPr>
          <p:nvPr>
            <p:ph type="body" sz="quarter" idx="21" hasCustomPrompt="1"/>
          </p:nvPr>
        </p:nvSpPr>
        <p:spPr>
          <a:xfrm>
            <a:off x="6437990"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22" hasCustomPrompt="1"/>
          </p:nvPr>
        </p:nvSpPr>
        <p:spPr>
          <a:xfrm>
            <a:off x="6437990"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47" name="テキスト プレースホルダー 11"/>
          <p:cNvSpPr>
            <a:spLocks noGrp="1"/>
          </p:cNvSpPr>
          <p:nvPr>
            <p:ph type="body" sz="quarter" idx="23" hasCustomPrompt="1"/>
          </p:nvPr>
        </p:nvSpPr>
        <p:spPr>
          <a:xfrm>
            <a:off x="424878" y="184609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48" name="テキスト プレースホルダー 11"/>
          <p:cNvSpPr>
            <a:spLocks noGrp="1"/>
          </p:cNvSpPr>
          <p:nvPr>
            <p:ph type="body" sz="quarter" idx="24" hasCustomPrompt="1"/>
          </p:nvPr>
        </p:nvSpPr>
        <p:spPr>
          <a:xfrm>
            <a:off x="424878" y="3976329"/>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25" hasCustomPrompt="1"/>
          </p:nvPr>
        </p:nvSpPr>
        <p:spPr>
          <a:xfrm>
            <a:off x="8406457" y="1876096"/>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26" hasCustomPrompt="1"/>
          </p:nvPr>
        </p:nvSpPr>
        <p:spPr>
          <a:xfrm>
            <a:off x="8406457" y="400633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55" name="図プレースホルダー 7"/>
          <p:cNvSpPr>
            <a:spLocks noGrp="1"/>
          </p:cNvSpPr>
          <p:nvPr>
            <p:ph type="pic" sz="quarter" idx="37" hasCustomPrompt="1"/>
          </p:nvPr>
        </p:nvSpPr>
        <p:spPr>
          <a:xfrm>
            <a:off x="424878" y="1030847"/>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56" name="図プレースホルダー 7"/>
          <p:cNvSpPr>
            <a:spLocks noGrp="1"/>
          </p:cNvSpPr>
          <p:nvPr>
            <p:ph type="pic" sz="quarter" idx="38" hasCustomPrompt="1"/>
          </p:nvPr>
        </p:nvSpPr>
        <p:spPr>
          <a:xfrm>
            <a:off x="10956962" y="1048426"/>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57" name="図プレースホルダー 7"/>
          <p:cNvSpPr>
            <a:spLocks noGrp="1"/>
          </p:cNvSpPr>
          <p:nvPr>
            <p:ph type="pic" sz="quarter" idx="39" hasCustomPrompt="1"/>
          </p:nvPr>
        </p:nvSpPr>
        <p:spPr>
          <a:xfrm>
            <a:off x="424878" y="5446492"/>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58" name="図プレースホルダー 7"/>
          <p:cNvSpPr>
            <a:spLocks noGrp="1"/>
          </p:cNvSpPr>
          <p:nvPr>
            <p:ph type="pic" sz="quarter" idx="40" hasCustomPrompt="1"/>
          </p:nvPr>
        </p:nvSpPr>
        <p:spPr>
          <a:xfrm>
            <a:off x="10956962" y="5464072"/>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59" name="テキスト プレースホルダー 11"/>
          <p:cNvSpPr>
            <a:spLocks noGrp="1"/>
          </p:cNvSpPr>
          <p:nvPr>
            <p:ph type="body" sz="quarter" idx="14" hasCustomPrompt="1"/>
          </p:nvPr>
        </p:nvSpPr>
        <p:spPr>
          <a:xfrm>
            <a:off x="2390267" y="98631"/>
            <a:ext cx="7411466" cy="905819"/>
          </a:xfrm>
        </p:spPr>
        <p:txBody>
          <a:bodyPr anchor="b">
            <a:noAutofit/>
          </a:bodyPr>
          <a:lstStyle>
            <a:lvl1pPr algn="ctr">
              <a:spcBef>
                <a:spcPts val="0"/>
              </a:spcBef>
              <a:defRPr sz="3600" spc="1000" baseline="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20494461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41" name="平行四辺形 40"/>
          <p:cNvSpPr/>
          <p:nvPr userDrawn="1"/>
        </p:nvSpPr>
        <p:spPr>
          <a:xfrm flipH="1">
            <a:off x="3713327" y="3206809"/>
            <a:ext cx="7329223" cy="101920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0" name="平行四辺形 39"/>
          <p:cNvSpPr/>
          <p:nvPr userDrawn="1"/>
        </p:nvSpPr>
        <p:spPr>
          <a:xfrm flipH="1">
            <a:off x="3018542" y="1861294"/>
            <a:ext cx="7329223" cy="1030188"/>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9" name="平行四辺形 38"/>
          <p:cNvSpPr/>
          <p:nvPr userDrawn="1"/>
        </p:nvSpPr>
        <p:spPr>
          <a:xfrm flipH="1">
            <a:off x="2307281" y="524019"/>
            <a:ext cx="7329223" cy="103293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平行四辺形 33"/>
          <p:cNvSpPr/>
          <p:nvPr userDrawn="1"/>
        </p:nvSpPr>
        <p:spPr>
          <a:xfrm flipH="1">
            <a:off x="1871296" y="0"/>
            <a:ext cx="2887384" cy="5096933"/>
          </a:xfrm>
          <a:prstGeom prst="parallelogram">
            <a:avLst>
              <a:gd name="adj" fmla="val 92507"/>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図プレースホルダー 21"/>
          <p:cNvSpPr>
            <a:spLocks noGrp="1"/>
          </p:cNvSpPr>
          <p:nvPr>
            <p:ph type="pic" sz="quarter" idx="12" hasCustomPrompt="1"/>
          </p:nvPr>
        </p:nvSpPr>
        <p:spPr>
          <a:xfrm>
            <a:off x="527555" y="439628"/>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cxnSp>
        <p:nvCxnSpPr>
          <p:cNvPr id="9" name="直線コネクタ 8"/>
          <p:cNvCxnSpPr/>
          <p:nvPr userDrawn="1"/>
        </p:nvCxnSpPr>
        <p:spPr>
          <a:xfrm flipH="1">
            <a:off x="4753513" y="5087803"/>
            <a:ext cx="74384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図プレースホルダー 21"/>
          <p:cNvSpPr>
            <a:spLocks noGrp="1"/>
          </p:cNvSpPr>
          <p:nvPr>
            <p:ph type="pic" sz="quarter" idx="13" hasCustomPrompt="1"/>
          </p:nvPr>
        </p:nvSpPr>
        <p:spPr>
          <a:xfrm>
            <a:off x="1218440" y="1774776"/>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24" name="図プレースホルダー 21"/>
          <p:cNvSpPr>
            <a:spLocks noGrp="1"/>
          </p:cNvSpPr>
          <p:nvPr>
            <p:ph type="pic" sz="quarter" idx="14" hasCustomPrompt="1"/>
          </p:nvPr>
        </p:nvSpPr>
        <p:spPr>
          <a:xfrm>
            <a:off x="1922724" y="3109924"/>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27" name="テキスト プレースホルダー 11"/>
          <p:cNvSpPr>
            <a:spLocks noGrp="1"/>
          </p:cNvSpPr>
          <p:nvPr>
            <p:ph type="body" sz="quarter" idx="15" hasCustomPrompt="1"/>
          </p:nvPr>
        </p:nvSpPr>
        <p:spPr>
          <a:xfrm>
            <a:off x="4835750" y="4357144"/>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6" hasCustomPrompt="1"/>
          </p:nvPr>
        </p:nvSpPr>
        <p:spPr>
          <a:xfrm>
            <a:off x="4835750" y="5174192"/>
            <a:ext cx="6721330" cy="1013156"/>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smtClean="0"/>
              <a:t>Text Here</a:t>
            </a:r>
          </a:p>
          <a:p>
            <a:pPr lvl="0"/>
            <a:endParaRPr lang="en-US" altLang="ja-JP" dirty="0" smtClean="0"/>
          </a:p>
        </p:txBody>
      </p:sp>
      <p:sp>
        <p:nvSpPr>
          <p:cNvPr id="31" name="テキスト プレースホルダー 11"/>
          <p:cNvSpPr>
            <a:spLocks noGrp="1"/>
          </p:cNvSpPr>
          <p:nvPr>
            <p:ph type="body" sz="quarter" idx="32" hasCustomPrompt="1"/>
          </p:nvPr>
        </p:nvSpPr>
        <p:spPr>
          <a:xfrm>
            <a:off x="2822404" y="581632"/>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
        <p:nvSpPr>
          <p:cNvPr id="32" name="テキスト プレースホルダー 11"/>
          <p:cNvSpPr>
            <a:spLocks noGrp="1"/>
          </p:cNvSpPr>
          <p:nvPr>
            <p:ph type="body" sz="quarter" idx="33" hasCustomPrompt="1"/>
          </p:nvPr>
        </p:nvSpPr>
        <p:spPr>
          <a:xfrm>
            <a:off x="3523669" y="190177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
        <p:nvSpPr>
          <p:cNvPr id="33" name="テキスト プレースホルダー 11"/>
          <p:cNvSpPr>
            <a:spLocks noGrp="1"/>
          </p:cNvSpPr>
          <p:nvPr>
            <p:ph type="body" sz="quarter" idx="34" hasCustomPrompt="1"/>
          </p:nvPr>
        </p:nvSpPr>
        <p:spPr>
          <a:xfrm>
            <a:off x="4232683" y="325192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4147851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cxnSp>
        <p:nvCxnSpPr>
          <p:cNvPr id="25" name="直線コネクタ 24"/>
          <p:cNvCxnSpPr/>
          <p:nvPr userDrawn="1"/>
        </p:nvCxnSpPr>
        <p:spPr>
          <a:xfrm flipH="1">
            <a:off x="0" y="1609376"/>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5" y="1317625"/>
            <a:ext cx="2224094" cy="3970867"/>
          </a:xfrm>
        </p:spPr>
        <p:txBody>
          <a:bodyPr/>
          <a:lstStyle>
            <a:lvl1pPr>
              <a:defRPr/>
            </a:lvl1pPr>
          </a:lstStyle>
          <a:p>
            <a:r>
              <a:rPr kumimoji="1" lang="en-US" altLang="ja-JP" dirty="0" smtClean="0"/>
              <a:t>Add an image</a:t>
            </a:r>
            <a:endParaRPr kumimoji="1" lang="ja-JP" altLang="en-US" dirty="0"/>
          </a:p>
        </p:txBody>
      </p:sp>
      <p:sp>
        <p:nvSpPr>
          <p:cNvPr id="26" name="テキスト プレースホルダー 11"/>
          <p:cNvSpPr>
            <a:spLocks noGrp="1"/>
          </p:cNvSpPr>
          <p:nvPr>
            <p:ph type="body" sz="quarter" idx="15" hasCustomPrompt="1"/>
          </p:nvPr>
        </p:nvSpPr>
        <p:spPr>
          <a:xfrm>
            <a:off x="4095548" y="878717"/>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8" name="ホームベース 27"/>
          <p:cNvSpPr/>
          <p:nvPr userDrawn="1"/>
        </p:nvSpPr>
        <p:spPr>
          <a:xfrm>
            <a:off x="4205626" y="1926696"/>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9" name="テキスト プレースホルダー 11"/>
          <p:cNvSpPr>
            <a:spLocks noGrp="1"/>
          </p:cNvSpPr>
          <p:nvPr>
            <p:ph type="body" sz="quarter" idx="16" hasCustomPrompt="1"/>
          </p:nvPr>
        </p:nvSpPr>
        <p:spPr>
          <a:xfrm>
            <a:off x="4525451" y="2182259"/>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7" hasCustomPrompt="1"/>
          </p:nvPr>
        </p:nvSpPr>
        <p:spPr>
          <a:xfrm>
            <a:off x="4525451" y="1795972"/>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1" name="ホームベース 30"/>
          <p:cNvSpPr/>
          <p:nvPr userDrawn="1"/>
        </p:nvSpPr>
        <p:spPr>
          <a:xfrm>
            <a:off x="4205626" y="3255768"/>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2" name="テキスト プレースホルダー 11"/>
          <p:cNvSpPr>
            <a:spLocks noGrp="1"/>
          </p:cNvSpPr>
          <p:nvPr>
            <p:ph type="body" sz="quarter" idx="18" hasCustomPrompt="1"/>
          </p:nvPr>
        </p:nvSpPr>
        <p:spPr>
          <a:xfrm>
            <a:off x="4525451" y="3511331"/>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19" hasCustomPrompt="1"/>
          </p:nvPr>
        </p:nvSpPr>
        <p:spPr>
          <a:xfrm>
            <a:off x="4525451" y="3125044"/>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4" name="ホームベース 33"/>
          <p:cNvSpPr/>
          <p:nvPr userDrawn="1"/>
        </p:nvSpPr>
        <p:spPr>
          <a:xfrm>
            <a:off x="4205626" y="461359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5" name="テキスト プレースホルダー 11"/>
          <p:cNvSpPr>
            <a:spLocks noGrp="1"/>
          </p:cNvSpPr>
          <p:nvPr>
            <p:ph type="body" sz="quarter" idx="20" hasCustomPrompt="1"/>
          </p:nvPr>
        </p:nvSpPr>
        <p:spPr>
          <a:xfrm>
            <a:off x="4525451" y="4869160"/>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1" hasCustomPrompt="1"/>
          </p:nvPr>
        </p:nvSpPr>
        <p:spPr>
          <a:xfrm>
            <a:off x="4525451" y="4482874"/>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27325505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2" name="正方形/長方形 1"/>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5" y="1317625"/>
            <a:ext cx="2224094" cy="3970867"/>
          </a:xfrm>
        </p:spPr>
        <p:txBody>
          <a:bodyPr/>
          <a:lstStyle>
            <a:lvl1pPr>
              <a:defRPr/>
            </a:lvl1pPr>
          </a:lstStyle>
          <a:p>
            <a:r>
              <a:rPr kumimoji="1" lang="en-US" altLang="ja-JP" dirty="0" smtClean="0"/>
              <a:t>Add an image</a:t>
            </a:r>
            <a:endParaRPr kumimoji="1" lang="ja-JP" altLang="en-US" dirty="0"/>
          </a:p>
        </p:txBody>
      </p:sp>
      <p:sp>
        <p:nvSpPr>
          <p:cNvPr id="26" name="テキスト プレースホルダー 11"/>
          <p:cNvSpPr>
            <a:spLocks noGrp="1"/>
          </p:cNvSpPr>
          <p:nvPr>
            <p:ph type="body" sz="quarter" idx="15" hasCustomPrompt="1"/>
          </p:nvPr>
        </p:nvSpPr>
        <p:spPr>
          <a:xfrm>
            <a:off x="4095548" y="3609020"/>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0" hasCustomPrompt="1"/>
          </p:nvPr>
        </p:nvSpPr>
        <p:spPr>
          <a:xfrm>
            <a:off x="4115608" y="4509120"/>
            <a:ext cx="7261437" cy="135015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72111300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11" name="平行四辺形 10"/>
          <p:cNvSpPr/>
          <p:nvPr userDrawn="1"/>
        </p:nvSpPr>
        <p:spPr>
          <a:xfrm>
            <a:off x="340758" y="4179083"/>
            <a:ext cx="5791146"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平行四辺形 30"/>
          <p:cNvSpPr/>
          <p:nvPr userDrawn="1"/>
        </p:nvSpPr>
        <p:spPr>
          <a:xfrm>
            <a:off x="195484" y="4179084"/>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 name="平行四辺形 4"/>
          <p:cNvSpPr/>
          <p:nvPr userDrawn="1"/>
        </p:nvSpPr>
        <p:spPr>
          <a:xfrm>
            <a:off x="1270942" y="1388773"/>
            <a:ext cx="4440878"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0" name="平行四辺形 29"/>
          <p:cNvSpPr/>
          <p:nvPr userDrawn="1"/>
        </p:nvSpPr>
        <p:spPr>
          <a:xfrm>
            <a:off x="1130884" y="1388774"/>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平行四辺形 9"/>
          <p:cNvSpPr/>
          <p:nvPr userDrawn="1"/>
        </p:nvSpPr>
        <p:spPr>
          <a:xfrm>
            <a:off x="790847" y="2783929"/>
            <a:ext cx="5101009"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平行四辺形 7"/>
          <p:cNvSpPr/>
          <p:nvPr userDrawn="1"/>
        </p:nvSpPr>
        <p:spPr>
          <a:xfrm>
            <a:off x="650789" y="2783928"/>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cxnSp>
        <p:nvCxnSpPr>
          <p:cNvPr id="12" name="直線コネクタ 11"/>
          <p:cNvCxnSpPr/>
          <p:nvPr userDrawn="1"/>
        </p:nvCxnSpPr>
        <p:spPr>
          <a:xfrm flipH="1">
            <a:off x="6005185" y="3182283"/>
            <a:ext cx="61868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9826" y="634314"/>
            <a:ext cx="2596429" cy="5304621"/>
          </a:xfrm>
          <a:prstGeom prst="rect">
            <a:avLst/>
          </a:prstGeom>
        </p:spPr>
      </p:pic>
      <p:sp>
        <p:nvSpPr>
          <p:cNvPr id="24" name="図プレースホルダー 23"/>
          <p:cNvSpPr>
            <a:spLocks noGrp="1"/>
          </p:cNvSpPr>
          <p:nvPr>
            <p:ph type="pic" sz="quarter" idx="12" hasCustomPrompt="1"/>
          </p:nvPr>
        </p:nvSpPr>
        <p:spPr>
          <a:xfrm>
            <a:off x="4975993" y="1317625"/>
            <a:ext cx="2224094" cy="3970867"/>
          </a:xfrm>
        </p:spPr>
        <p:txBody>
          <a:bodyPr/>
          <a:lstStyle>
            <a:lvl1pPr>
              <a:defRPr/>
            </a:lvl1pPr>
          </a:lstStyle>
          <a:p>
            <a:r>
              <a:rPr kumimoji="1" lang="en-US" altLang="ja-JP" dirty="0" smtClean="0"/>
              <a:t>Add an image</a:t>
            </a:r>
            <a:endParaRPr kumimoji="1" lang="ja-JP" altLang="en-US" dirty="0"/>
          </a:p>
        </p:txBody>
      </p:sp>
      <p:sp>
        <p:nvSpPr>
          <p:cNvPr id="13" name="テキスト プレースホルダー 11"/>
          <p:cNvSpPr>
            <a:spLocks noGrp="1"/>
          </p:cNvSpPr>
          <p:nvPr>
            <p:ph type="body" sz="quarter" idx="15" hasCustomPrompt="1"/>
          </p:nvPr>
        </p:nvSpPr>
        <p:spPr>
          <a:xfrm>
            <a:off x="7506279" y="1358770"/>
            <a:ext cx="4500891" cy="1818200"/>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6" hasCustomPrompt="1"/>
          </p:nvPr>
        </p:nvSpPr>
        <p:spPr>
          <a:xfrm>
            <a:off x="7506278" y="3286625"/>
            <a:ext cx="4320856" cy="2332619"/>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smtClean="0"/>
              <a:t>Text Here</a:t>
            </a:r>
          </a:p>
          <a:p>
            <a:pPr lvl="0"/>
            <a:endParaRPr lang="en-US" altLang="ja-JP" dirty="0" smtClean="0"/>
          </a:p>
        </p:txBody>
      </p:sp>
      <p:sp>
        <p:nvSpPr>
          <p:cNvPr id="16" name="テキスト プレースホルダー 11"/>
          <p:cNvSpPr>
            <a:spLocks noGrp="1"/>
          </p:cNvSpPr>
          <p:nvPr>
            <p:ph type="body" sz="quarter" idx="17" hasCustomPrompt="1"/>
          </p:nvPr>
        </p:nvSpPr>
        <p:spPr>
          <a:xfrm>
            <a:off x="1695546" y="1508787"/>
            <a:ext cx="3056085"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
        <p:nvSpPr>
          <p:cNvPr id="17" name="テキスト プレースホルダー 11"/>
          <p:cNvSpPr>
            <a:spLocks noGrp="1"/>
          </p:cNvSpPr>
          <p:nvPr>
            <p:ph type="body" sz="quarter" idx="18" hasCustomPrompt="1"/>
          </p:nvPr>
        </p:nvSpPr>
        <p:spPr>
          <a:xfrm>
            <a:off x="1270942" y="2894949"/>
            <a:ext cx="3493431"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p:txBody>
      </p:sp>
      <p:sp>
        <p:nvSpPr>
          <p:cNvPr id="19" name="テキスト プレースホルダー 11"/>
          <p:cNvSpPr>
            <a:spLocks noGrp="1"/>
          </p:cNvSpPr>
          <p:nvPr>
            <p:ph type="body" sz="quarter" idx="19" hasCustomPrompt="1"/>
          </p:nvPr>
        </p:nvSpPr>
        <p:spPr>
          <a:xfrm>
            <a:off x="850859" y="4290103"/>
            <a:ext cx="3913514"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p:txBody>
      </p:sp>
      <p:sp>
        <p:nvSpPr>
          <p:cNvPr id="20" name="涙形 19"/>
          <p:cNvSpPr/>
          <p:nvPr userDrawn="1"/>
        </p:nvSpPr>
        <p:spPr>
          <a:xfrm rot="5400000">
            <a:off x="1168360" y="881748"/>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1" name="テキスト ボックス 20"/>
          <p:cNvSpPr txBox="1"/>
          <p:nvPr userDrawn="1"/>
        </p:nvSpPr>
        <p:spPr>
          <a:xfrm>
            <a:off x="1313875" y="977977"/>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srgbClr val="A5300F"/>
                </a:solidFill>
                <a:effectLst/>
                <a:uLnTx/>
                <a:uFillTx/>
                <a:latin typeface="Roboto Light"/>
                <a:cs typeface="+mn-cs"/>
              </a:rPr>
              <a:t>1</a:t>
            </a:r>
            <a:endParaRPr kumimoji="1" lang="ja-JP" altLang="en-US" sz="2133" b="0" i="0" u="none" strike="noStrike" kern="1200" cap="none" spc="0" normalizeH="0" baseline="0" noProof="0" dirty="0">
              <a:ln>
                <a:noFill/>
              </a:ln>
              <a:solidFill>
                <a:srgbClr val="A5300F"/>
              </a:solidFill>
              <a:effectLst/>
              <a:uLnTx/>
              <a:uFillTx/>
              <a:latin typeface="Roboto Light"/>
              <a:cs typeface="+mn-cs"/>
            </a:endParaRPr>
          </a:p>
        </p:txBody>
      </p:sp>
      <p:sp>
        <p:nvSpPr>
          <p:cNvPr id="23" name="涙形 22"/>
          <p:cNvSpPr/>
          <p:nvPr userDrawn="1"/>
        </p:nvSpPr>
        <p:spPr>
          <a:xfrm rot="5400000">
            <a:off x="705001" y="2245917"/>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5" name="テキスト ボックス 24"/>
          <p:cNvSpPr txBox="1"/>
          <p:nvPr userDrawn="1"/>
        </p:nvSpPr>
        <p:spPr>
          <a:xfrm>
            <a:off x="850516" y="2342146"/>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srgbClr val="A5300F"/>
                </a:solidFill>
                <a:effectLst/>
                <a:uLnTx/>
                <a:uFillTx/>
                <a:latin typeface="Roboto Light"/>
                <a:cs typeface="+mn-cs"/>
              </a:rPr>
              <a:t>2</a:t>
            </a:r>
            <a:endParaRPr kumimoji="1" lang="ja-JP" altLang="en-US" sz="2133" b="0" i="0" u="none" strike="noStrike" kern="1200" cap="none" spc="0" normalizeH="0" baseline="0" noProof="0" dirty="0">
              <a:ln>
                <a:noFill/>
              </a:ln>
              <a:solidFill>
                <a:srgbClr val="A5300F"/>
              </a:solidFill>
              <a:effectLst/>
              <a:uLnTx/>
              <a:uFillTx/>
              <a:latin typeface="Roboto Light"/>
              <a:cs typeface="+mn-cs"/>
            </a:endParaRPr>
          </a:p>
        </p:txBody>
      </p:sp>
      <p:sp>
        <p:nvSpPr>
          <p:cNvPr id="27" name="涙形 26"/>
          <p:cNvSpPr/>
          <p:nvPr userDrawn="1"/>
        </p:nvSpPr>
        <p:spPr>
          <a:xfrm rot="5400000">
            <a:off x="254912" y="3641072"/>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テキスト ボックス 27"/>
          <p:cNvSpPr txBox="1"/>
          <p:nvPr userDrawn="1"/>
        </p:nvSpPr>
        <p:spPr>
          <a:xfrm>
            <a:off x="400427" y="3737301"/>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srgbClr val="A5300F"/>
                </a:solidFill>
                <a:effectLst/>
                <a:uLnTx/>
                <a:uFillTx/>
                <a:latin typeface="Roboto Light"/>
                <a:cs typeface="+mn-cs"/>
              </a:rPr>
              <a:t>3</a:t>
            </a:r>
            <a:endParaRPr kumimoji="1" lang="ja-JP" altLang="en-US" sz="2133" b="0" i="0" u="none" strike="noStrike" kern="1200" cap="none" spc="0" normalizeH="0" baseline="0" noProof="0" dirty="0">
              <a:ln>
                <a:noFill/>
              </a:ln>
              <a:solidFill>
                <a:srgbClr val="A5300F"/>
              </a:solidFill>
              <a:effectLst/>
              <a:uLnTx/>
              <a:uFillTx/>
              <a:latin typeface="Roboto Light"/>
              <a:cs typeface="+mn-cs"/>
            </a:endParaRPr>
          </a:p>
        </p:txBody>
      </p:sp>
    </p:spTree>
    <p:extLst>
      <p:ext uri="{BB962C8B-B14F-4D97-AF65-F5344CB8AC3E}">
        <p14:creationId xmlns:p14="http://schemas.microsoft.com/office/powerpoint/2010/main" val="356213592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obile 4">
    <p:spTree>
      <p:nvGrpSpPr>
        <p:cNvPr id="1" name=""/>
        <p:cNvGrpSpPr/>
        <p:nvPr/>
      </p:nvGrpSpPr>
      <p:grpSpPr>
        <a:xfrm>
          <a:off x="0" y="0"/>
          <a:ext cx="0" cy="0"/>
          <a:chOff x="0" y="0"/>
          <a:chExt cx="0" cy="0"/>
        </a:xfrm>
      </p:grpSpPr>
      <p:sp>
        <p:nvSpPr>
          <p:cNvPr id="15" name="正方形/長方形 14"/>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1604" y="340622"/>
            <a:ext cx="2547226" cy="6173623"/>
          </a:xfrm>
          <a:prstGeom prst="rect">
            <a:avLst/>
          </a:prstGeom>
        </p:spPr>
      </p:pic>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9910" y="968727"/>
            <a:ext cx="2596429" cy="5304621"/>
          </a:xfrm>
          <a:prstGeom prst="rect">
            <a:avLst/>
          </a:prstGeom>
        </p:spPr>
      </p:pic>
      <p:sp>
        <p:nvSpPr>
          <p:cNvPr id="24" name="図プレースホルダー 23"/>
          <p:cNvSpPr>
            <a:spLocks noGrp="1"/>
          </p:cNvSpPr>
          <p:nvPr>
            <p:ph type="pic" sz="quarter" idx="12" hasCustomPrompt="1"/>
          </p:nvPr>
        </p:nvSpPr>
        <p:spPr>
          <a:xfrm>
            <a:off x="6486077" y="1652038"/>
            <a:ext cx="2224094" cy="3970867"/>
          </a:xfrm>
        </p:spPr>
        <p:txBody>
          <a:bodyPr/>
          <a:lstStyle>
            <a:lvl1pPr>
              <a:defRPr/>
            </a:lvl1pPr>
          </a:lstStyle>
          <a:p>
            <a:r>
              <a:rPr kumimoji="1" lang="en-US" altLang="ja-JP" dirty="0" smtClean="0"/>
              <a:t>Add an image</a:t>
            </a:r>
            <a:endParaRPr kumimoji="1" lang="ja-JP" altLang="en-US" dirty="0"/>
          </a:p>
        </p:txBody>
      </p:sp>
      <p:sp>
        <p:nvSpPr>
          <p:cNvPr id="16" name="テキスト プレースホルダー 11"/>
          <p:cNvSpPr>
            <a:spLocks noGrp="1"/>
          </p:cNvSpPr>
          <p:nvPr>
            <p:ph type="body" sz="quarter" idx="15" hasCustomPrompt="1"/>
          </p:nvPr>
        </p:nvSpPr>
        <p:spPr>
          <a:xfrm>
            <a:off x="364866" y="3609020"/>
            <a:ext cx="5731134"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0" hasCustomPrompt="1"/>
          </p:nvPr>
        </p:nvSpPr>
        <p:spPr>
          <a:xfrm>
            <a:off x="364865" y="4509120"/>
            <a:ext cx="5731134" cy="135015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07385482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bile Devices 1">
    <p:spTree>
      <p:nvGrpSpPr>
        <p:cNvPr id="1" name=""/>
        <p:cNvGrpSpPr/>
        <p:nvPr/>
      </p:nvGrpSpPr>
      <p:grpSpPr>
        <a:xfrm>
          <a:off x="0" y="0"/>
          <a:ext cx="0" cy="0"/>
          <a:chOff x="0" y="0"/>
          <a:chExt cx="0" cy="0"/>
        </a:xfrm>
      </p:grpSpPr>
      <p:cxnSp>
        <p:nvCxnSpPr>
          <p:cNvPr id="17" name="直線コネクタ 16"/>
          <p:cNvCxnSpPr/>
          <p:nvPr userDrawn="1"/>
        </p:nvCxnSpPr>
        <p:spPr>
          <a:xfrm flipH="1">
            <a:off x="0" y="216886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7" y="2556065"/>
            <a:ext cx="1689072" cy="3440404"/>
          </a:xfrm>
          <a:prstGeom prst="rect">
            <a:avLst/>
          </a:prstGeom>
        </p:spPr>
      </p:pic>
      <p:sp>
        <p:nvSpPr>
          <p:cNvPr id="8" name="図プレースホルダー 7"/>
          <p:cNvSpPr>
            <a:spLocks noGrp="1"/>
          </p:cNvSpPr>
          <p:nvPr>
            <p:ph type="pic" sz="quarter" idx="12" hasCustomPrompt="1"/>
          </p:nvPr>
        </p:nvSpPr>
        <p:spPr>
          <a:xfrm>
            <a:off x="699185" y="3000976"/>
            <a:ext cx="1440517" cy="2550583"/>
          </a:xfrm>
        </p:spPr>
        <p:txBody>
          <a:bodyPr/>
          <a:lstStyle>
            <a:lvl1pPr>
              <a:defRPr baseline="0"/>
            </a:lvl1pPr>
          </a:lstStyle>
          <a:p>
            <a:r>
              <a:rPr kumimoji="1" lang="en-US" altLang="ja-JP" dirty="0" smtClean="0"/>
              <a:t>Add an image</a:t>
            </a:r>
            <a:endParaRPr kumimoji="1" lang="ja-JP" altLang="en-US" dirty="0"/>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dirty="0" smtClean="0"/>
              <a:t>Add an image</a:t>
            </a:r>
            <a:endParaRPr kumimoji="1" lang="ja-JP" altLang="en-US" dirty="0"/>
          </a:p>
        </p:txBody>
      </p:sp>
      <p:sp>
        <p:nvSpPr>
          <p:cNvPr id="19" name="テキスト プレースホルダー 11"/>
          <p:cNvSpPr>
            <a:spLocks noGrp="1"/>
          </p:cNvSpPr>
          <p:nvPr>
            <p:ph type="body" sz="quarter" idx="15" hasCustomPrompt="1"/>
          </p:nvPr>
        </p:nvSpPr>
        <p:spPr>
          <a:xfrm>
            <a:off x="6065994" y="848714"/>
            <a:ext cx="5821152" cy="1325413"/>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0" name="ホームベース 19"/>
          <p:cNvSpPr/>
          <p:nvPr userDrawn="1"/>
        </p:nvSpPr>
        <p:spPr>
          <a:xfrm>
            <a:off x="6106240" y="247960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1" name="テキスト プレースホルダー 11"/>
          <p:cNvSpPr>
            <a:spLocks noGrp="1"/>
          </p:cNvSpPr>
          <p:nvPr>
            <p:ph type="body" sz="quarter" idx="16" hasCustomPrompt="1"/>
          </p:nvPr>
        </p:nvSpPr>
        <p:spPr>
          <a:xfrm>
            <a:off x="6426065" y="2735166"/>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17" hasCustomPrompt="1"/>
          </p:nvPr>
        </p:nvSpPr>
        <p:spPr>
          <a:xfrm>
            <a:off x="6426065" y="2348880"/>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5" name="ホームベース 24"/>
          <p:cNvSpPr/>
          <p:nvPr userDrawn="1"/>
        </p:nvSpPr>
        <p:spPr>
          <a:xfrm>
            <a:off x="6106240" y="4240880"/>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テキスト プレースホルダー 11"/>
          <p:cNvSpPr>
            <a:spLocks noGrp="1"/>
          </p:cNvSpPr>
          <p:nvPr>
            <p:ph type="body" sz="quarter" idx="18" hasCustomPrompt="1"/>
          </p:nvPr>
        </p:nvSpPr>
        <p:spPr>
          <a:xfrm>
            <a:off x="6426065" y="4496443"/>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9" hasCustomPrompt="1"/>
          </p:nvPr>
        </p:nvSpPr>
        <p:spPr>
          <a:xfrm>
            <a:off x="6426065" y="4110157"/>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6265184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0" y="0"/>
            <a:ext cx="2451423"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円/楕円 4"/>
          <p:cNvSpPr/>
          <p:nvPr userDrawn="1"/>
        </p:nvSpPr>
        <p:spPr>
          <a:xfrm>
            <a:off x="514896"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6" name="図プレースホルダー 9"/>
          <p:cNvSpPr>
            <a:spLocks noGrp="1"/>
          </p:cNvSpPr>
          <p:nvPr>
            <p:ph type="pic" sz="quarter" idx="12" hasCustomPrompt="1"/>
          </p:nvPr>
        </p:nvSpPr>
        <p:spPr>
          <a:xfrm>
            <a:off x="642194" y="1576079"/>
            <a:ext cx="3618459" cy="3618458"/>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タイトル 1"/>
          <p:cNvSpPr>
            <a:spLocks noGrp="1"/>
          </p:cNvSpPr>
          <p:nvPr>
            <p:ph type="title" hasCustomPrompt="1"/>
          </p:nvPr>
        </p:nvSpPr>
        <p:spPr>
          <a:xfrm>
            <a:off x="4745732" y="1028734"/>
            <a:ext cx="6901366" cy="779709"/>
          </a:xfrm>
          <a:prstGeom prst="rect">
            <a:avLst/>
          </a:prstGeom>
        </p:spPr>
        <p:txBody>
          <a:bodyPr anchor="b"/>
          <a:lstStyle>
            <a:lvl1pPr algn="l">
              <a:defRPr sz="3600" spc="1000" baseline="0"/>
            </a:lvl1pPr>
          </a:lstStyle>
          <a:p>
            <a:r>
              <a:rPr lang="en-US" altLang="ja-JP" dirty="0" smtClean="0"/>
              <a:t>NAME HERE</a:t>
            </a:r>
            <a:endParaRPr kumimoji="1" lang="ja-JP" altLang="en-US" dirty="0"/>
          </a:p>
        </p:txBody>
      </p:sp>
      <p:sp>
        <p:nvSpPr>
          <p:cNvPr id="2" name="ホームベース 1"/>
          <p:cNvSpPr/>
          <p:nvPr userDrawn="1"/>
        </p:nvSpPr>
        <p:spPr>
          <a:xfrm>
            <a:off x="4755973" y="205955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テキスト プレースホルダー 11"/>
          <p:cNvSpPr>
            <a:spLocks noGrp="1"/>
          </p:cNvSpPr>
          <p:nvPr>
            <p:ph type="body" sz="quarter" idx="15" hasCustomPrompt="1"/>
          </p:nvPr>
        </p:nvSpPr>
        <p:spPr>
          <a:xfrm>
            <a:off x="5075798" y="2315120"/>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5075798" y="1928834"/>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smtClean="0"/>
              <a:t>TEXT HERE</a:t>
            </a:r>
            <a:endParaRPr lang="en-US" dirty="0"/>
          </a:p>
        </p:txBody>
      </p:sp>
      <p:sp>
        <p:nvSpPr>
          <p:cNvPr id="11" name="ホームベース 10"/>
          <p:cNvSpPr/>
          <p:nvPr userDrawn="1"/>
        </p:nvSpPr>
        <p:spPr>
          <a:xfrm>
            <a:off x="4755973" y="319968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テキスト プレースホルダー 11"/>
          <p:cNvSpPr>
            <a:spLocks noGrp="1"/>
          </p:cNvSpPr>
          <p:nvPr>
            <p:ph type="body" sz="quarter" idx="17" hasCustomPrompt="1"/>
          </p:nvPr>
        </p:nvSpPr>
        <p:spPr>
          <a:xfrm>
            <a:off x="5075798" y="3455247"/>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8" hasCustomPrompt="1"/>
          </p:nvPr>
        </p:nvSpPr>
        <p:spPr>
          <a:xfrm>
            <a:off x="5075798" y="3068960"/>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smtClean="0"/>
              <a:t>TEXT HERE</a:t>
            </a:r>
            <a:endParaRPr lang="en-US" altLang="ja-JP" dirty="0"/>
          </a:p>
        </p:txBody>
      </p:sp>
    </p:spTree>
    <p:extLst>
      <p:ext uri="{BB962C8B-B14F-4D97-AF65-F5344CB8AC3E}">
        <p14:creationId xmlns:p14="http://schemas.microsoft.com/office/powerpoint/2010/main" val="119527682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Devices 2">
    <p:spTree>
      <p:nvGrpSpPr>
        <p:cNvPr id="1" name=""/>
        <p:cNvGrpSpPr/>
        <p:nvPr/>
      </p:nvGrpSpPr>
      <p:grpSpPr>
        <a:xfrm>
          <a:off x="0" y="0"/>
          <a:ext cx="0" cy="0"/>
          <a:chOff x="0" y="0"/>
          <a:chExt cx="0" cy="0"/>
        </a:xfrm>
      </p:grpSpPr>
      <p:sp>
        <p:nvSpPr>
          <p:cNvPr id="16" name="正方形/長方形 15"/>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7" y="2556065"/>
            <a:ext cx="1689072" cy="3440404"/>
          </a:xfrm>
          <a:prstGeom prst="rect">
            <a:avLst/>
          </a:prstGeom>
        </p:spPr>
      </p:pic>
      <p:sp>
        <p:nvSpPr>
          <p:cNvPr id="8" name="図プレースホルダー 7"/>
          <p:cNvSpPr>
            <a:spLocks noGrp="1"/>
          </p:cNvSpPr>
          <p:nvPr>
            <p:ph type="pic" sz="quarter" idx="12" hasCustomPrompt="1"/>
          </p:nvPr>
        </p:nvSpPr>
        <p:spPr>
          <a:xfrm>
            <a:off x="699185" y="3000976"/>
            <a:ext cx="1440517" cy="2550583"/>
          </a:xfrm>
        </p:spPr>
        <p:txBody>
          <a:bodyPr/>
          <a:lstStyle>
            <a:lvl1pPr>
              <a:defRPr baseline="0"/>
            </a:lvl1pPr>
          </a:lstStyle>
          <a:p>
            <a:r>
              <a:rPr kumimoji="1" lang="en-US" altLang="ja-JP" dirty="0" smtClean="0"/>
              <a:t>Add an image</a:t>
            </a:r>
            <a:endParaRPr kumimoji="1" lang="ja-JP" altLang="en-US" dirty="0"/>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dirty="0" smtClean="0"/>
              <a:t>Add an image</a:t>
            </a:r>
            <a:endParaRPr kumimoji="1" lang="ja-JP" altLang="en-US" dirty="0"/>
          </a:p>
        </p:txBody>
      </p:sp>
      <p:sp>
        <p:nvSpPr>
          <p:cNvPr id="18" name="テキスト プレースホルダー 11"/>
          <p:cNvSpPr>
            <a:spLocks noGrp="1"/>
          </p:cNvSpPr>
          <p:nvPr>
            <p:ph type="body" sz="quarter" idx="15" hasCustomPrompt="1"/>
          </p:nvPr>
        </p:nvSpPr>
        <p:spPr>
          <a:xfrm>
            <a:off x="6005982" y="3609020"/>
            <a:ext cx="5671122"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0" hasCustomPrompt="1"/>
          </p:nvPr>
        </p:nvSpPr>
        <p:spPr>
          <a:xfrm>
            <a:off x="6026042" y="4509120"/>
            <a:ext cx="5681068" cy="135015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97186114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C and iPhone">
    <p:spTree>
      <p:nvGrpSpPr>
        <p:cNvPr id="1" name=""/>
        <p:cNvGrpSpPr/>
        <p:nvPr/>
      </p:nvGrpSpPr>
      <p:grpSpPr>
        <a:xfrm>
          <a:off x="0" y="0"/>
          <a:ext cx="0" cy="0"/>
          <a:chOff x="0" y="0"/>
          <a:chExt cx="0" cy="0"/>
        </a:xfrm>
      </p:grpSpPr>
      <p:cxnSp>
        <p:nvCxnSpPr>
          <p:cNvPr id="17" name="直線コネクタ 16"/>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テキスト プレースホルダー 11"/>
          <p:cNvSpPr>
            <a:spLocks noGrp="1"/>
          </p:cNvSpPr>
          <p:nvPr>
            <p:ph type="body" sz="quarter" idx="15" hasCustomPrompt="1"/>
          </p:nvPr>
        </p:nvSpPr>
        <p:spPr>
          <a:xfrm>
            <a:off x="7326244" y="1328767"/>
            <a:ext cx="4560902"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1338" y="1133641"/>
            <a:ext cx="5274870" cy="4272731"/>
          </a:xfrm>
          <a:prstGeom prst="rect">
            <a:avLst/>
          </a:prstGeom>
        </p:spPr>
      </p:pic>
      <p:sp>
        <p:nvSpPr>
          <p:cNvPr id="13" name="図プレースホルダー 8"/>
          <p:cNvSpPr>
            <a:spLocks noGrp="1"/>
          </p:cNvSpPr>
          <p:nvPr>
            <p:ph type="pic" sz="quarter" idx="13" hasCustomPrompt="1"/>
          </p:nvPr>
        </p:nvSpPr>
        <p:spPr>
          <a:xfrm>
            <a:off x="2065131" y="1313661"/>
            <a:ext cx="4890968" cy="2704156"/>
          </a:xfrm>
        </p:spPr>
        <p:txBody>
          <a:bodyPr/>
          <a:lstStyle>
            <a:lvl1pPr>
              <a:defRPr/>
            </a:lvl1pPr>
          </a:lstStyle>
          <a:p>
            <a:r>
              <a:rPr kumimoji="1" lang="en-US" altLang="ja-JP" dirty="0" smtClean="0"/>
              <a:t>Add an image</a:t>
            </a:r>
            <a:endParaRPr kumimoji="1" lang="ja-JP" altLang="en-US" dirty="0"/>
          </a:p>
        </p:txBody>
      </p:sp>
      <p:pic>
        <p:nvPicPr>
          <p:cNvPr id="14" name="図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663" y="2752124"/>
            <a:ext cx="1363426" cy="2777109"/>
          </a:xfrm>
          <a:prstGeom prst="rect">
            <a:avLst/>
          </a:prstGeom>
        </p:spPr>
      </p:pic>
      <p:sp>
        <p:nvSpPr>
          <p:cNvPr id="15" name="図プレースホルダー 8"/>
          <p:cNvSpPr>
            <a:spLocks noGrp="1"/>
          </p:cNvSpPr>
          <p:nvPr>
            <p:ph type="pic" sz="quarter" idx="12" hasCustomPrompt="1"/>
          </p:nvPr>
        </p:nvSpPr>
        <p:spPr>
          <a:xfrm>
            <a:off x="731414" y="3105629"/>
            <a:ext cx="1139924" cy="2070100"/>
          </a:xfrm>
        </p:spPr>
        <p:txBody>
          <a:bodyPr/>
          <a:lstStyle>
            <a:lvl1pPr>
              <a:defRPr/>
            </a:lvl1pPr>
          </a:lstStyle>
          <a:p>
            <a:r>
              <a:rPr kumimoji="1" lang="en-US" altLang="ja-JP" dirty="0" smtClean="0"/>
              <a:t>Add an image</a:t>
            </a:r>
            <a:endParaRPr kumimoji="1" lang="ja-JP" altLang="en-US" dirty="0"/>
          </a:p>
        </p:txBody>
      </p:sp>
      <p:sp>
        <p:nvSpPr>
          <p:cNvPr id="20" name="テキスト プレースホルダー 11"/>
          <p:cNvSpPr>
            <a:spLocks noGrp="1"/>
          </p:cNvSpPr>
          <p:nvPr>
            <p:ph type="body" sz="quarter" idx="20" hasCustomPrompt="1"/>
          </p:nvPr>
        </p:nvSpPr>
        <p:spPr>
          <a:xfrm>
            <a:off x="7326243" y="3270007"/>
            <a:ext cx="4560902" cy="234923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15400580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6" name="正方形/長方形 15"/>
          <p:cNvSpPr/>
          <p:nvPr userDrawn="1"/>
        </p:nvSpPr>
        <p:spPr>
          <a:xfrm>
            <a:off x="0" y="4029067"/>
            <a:ext cx="12192000" cy="13801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1654" y="308653"/>
            <a:ext cx="5274870" cy="4272731"/>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12876" y="950241"/>
            <a:ext cx="2554068" cy="3631143"/>
          </a:xfrm>
          <a:prstGeom prst="rect">
            <a:avLst/>
          </a:prstGeom>
        </p:spPr>
      </p:pic>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96973" y="1804275"/>
            <a:ext cx="1363426" cy="2777109"/>
          </a:xfrm>
          <a:prstGeom prst="rect">
            <a:avLst/>
          </a:prstGeom>
        </p:spPr>
      </p:pic>
      <p:sp>
        <p:nvSpPr>
          <p:cNvPr id="9" name="図プレースホルダー 8"/>
          <p:cNvSpPr>
            <a:spLocks noGrp="1"/>
          </p:cNvSpPr>
          <p:nvPr>
            <p:ph type="pic" sz="quarter" idx="12" hasCustomPrompt="1"/>
          </p:nvPr>
        </p:nvSpPr>
        <p:spPr>
          <a:xfrm>
            <a:off x="1908725" y="2157779"/>
            <a:ext cx="1139924" cy="2070100"/>
          </a:xfrm>
        </p:spPr>
        <p:txBody>
          <a:bodyPr/>
          <a:lstStyle>
            <a:lvl1pPr>
              <a:defRPr/>
            </a:lvl1pPr>
          </a:lstStyle>
          <a:p>
            <a:r>
              <a:rPr kumimoji="1" lang="en-US" altLang="ja-JP" dirty="0" smtClean="0"/>
              <a:t>Add an image</a:t>
            </a:r>
            <a:endParaRPr kumimoji="1" lang="ja-JP" altLang="en-US" dirty="0"/>
          </a:p>
        </p:txBody>
      </p:sp>
      <p:sp>
        <p:nvSpPr>
          <p:cNvPr id="10" name="図プレースホルダー 8"/>
          <p:cNvSpPr>
            <a:spLocks noGrp="1"/>
          </p:cNvSpPr>
          <p:nvPr>
            <p:ph type="pic" sz="quarter" idx="13" hasCustomPrompt="1"/>
          </p:nvPr>
        </p:nvSpPr>
        <p:spPr>
          <a:xfrm>
            <a:off x="3305448" y="488673"/>
            <a:ext cx="4890968" cy="2704156"/>
          </a:xfrm>
        </p:spPr>
        <p:txBody>
          <a:bodyPr/>
          <a:lstStyle>
            <a:lvl1pPr>
              <a:defRPr/>
            </a:lvl1pPr>
          </a:lstStyle>
          <a:p>
            <a:r>
              <a:rPr kumimoji="1" lang="en-US" altLang="ja-JP" dirty="0" smtClean="0"/>
              <a:t>Add an image</a:t>
            </a:r>
            <a:endParaRPr kumimoji="1" lang="ja-JP" altLang="en-US" dirty="0"/>
          </a:p>
        </p:txBody>
      </p:sp>
      <p:sp>
        <p:nvSpPr>
          <p:cNvPr id="11" name="図プレースホルダー 8"/>
          <p:cNvSpPr>
            <a:spLocks noGrp="1"/>
          </p:cNvSpPr>
          <p:nvPr>
            <p:ph type="pic" sz="quarter" idx="14" hasCustomPrompt="1"/>
          </p:nvPr>
        </p:nvSpPr>
        <p:spPr>
          <a:xfrm>
            <a:off x="8496475" y="1298763"/>
            <a:ext cx="2190433" cy="2940327"/>
          </a:xfrm>
        </p:spPr>
        <p:txBody>
          <a:bodyPr/>
          <a:lstStyle>
            <a:lvl1pPr>
              <a:defRPr/>
            </a:lvl1pPr>
          </a:lstStyle>
          <a:p>
            <a:r>
              <a:rPr kumimoji="1" lang="en-US" altLang="ja-JP" dirty="0" smtClean="0"/>
              <a:t>Add an image</a:t>
            </a:r>
            <a:endParaRPr kumimoji="1" lang="ja-JP" altLang="en-US" dirty="0"/>
          </a:p>
        </p:txBody>
      </p:sp>
      <p:sp>
        <p:nvSpPr>
          <p:cNvPr id="13" name="テキスト プレースホルダー 11"/>
          <p:cNvSpPr>
            <a:spLocks noGrp="1"/>
          </p:cNvSpPr>
          <p:nvPr>
            <p:ph type="body" sz="quarter" idx="15" hasCustomPrompt="1"/>
          </p:nvPr>
        </p:nvSpPr>
        <p:spPr>
          <a:xfrm>
            <a:off x="1365938" y="4653871"/>
            <a:ext cx="9460124" cy="725346"/>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0" hasCustomPrompt="1"/>
          </p:nvPr>
        </p:nvSpPr>
        <p:spPr>
          <a:xfrm>
            <a:off x="1009994" y="5499230"/>
            <a:ext cx="10172013" cy="780087"/>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57148653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Tile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9" name="図プレースホルダー 4"/>
          <p:cNvSpPr>
            <a:spLocks noGrp="1"/>
          </p:cNvSpPr>
          <p:nvPr>
            <p:ph type="pic" sz="quarter" idx="16" hasCustomPrompt="1"/>
          </p:nvPr>
        </p:nvSpPr>
        <p:spPr>
          <a:xfrm>
            <a:off x="1954939" y="2589148"/>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4"/>
          <p:cNvSpPr>
            <a:spLocks noGrp="1"/>
          </p:cNvSpPr>
          <p:nvPr>
            <p:ph type="pic" sz="quarter" idx="17" hasCustomPrompt="1"/>
          </p:nvPr>
        </p:nvSpPr>
        <p:spPr>
          <a:xfrm>
            <a:off x="3605266" y="2589148"/>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5" name="図プレースホルダー 4"/>
          <p:cNvSpPr>
            <a:spLocks noGrp="1"/>
          </p:cNvSpPr>
          <p:nvPr>
            <p:ph type="pic" sz="quarter" idx="22" hasCustomPrompt="1"/>
          </p:nvPr>
        </p:nvSpPr>
        <p:spPr>
          <a:xfrm>
            <a:off x="5255592" y="4239090"/>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9" name="図プレースホルダー 4"/>
          <p:cNvSpPr>
            <a:spLocks noGrp="1"/>
          </p:cNvSpPr>
          <p:nvPr>
            <p:ph type="pic" sz="quarter" idx="26" hasCustomPrompt="1"/>
          </p:nvPr>
        </p:nvSpPr>
        <p:spPr>
          <a:xfrm>
            <a:off x="304854" y="2588907"/>
            <a:ext cx="1650085" cy="1649942"/>
          </a:xfrm>
          <a:solidFill>
            <a:schemeClr val="accent1"/>
          </a:solidFill>
        </p:spPr>
        <p:txBody>
          <a:bodyPr/>
          <a:lstStyle>
            <a:lvl1pPr>
              <a:defRPr baseline="0"/>
            </a:lvl1pPr>
          </a:lstStyle>
          <a:p>
            <a:r>
              <a:rPr kumimoji="1" lang="en-US" altLang="ja-JP" dirty="0" smtClean="0"/>
              <a:t>Add an image</a:t>
            </a:r>
            <a:endParaRPr kumimoji="1" lang="ja-JP" altLang="en-US" dirty="0"/>
          </a:p>
        </p:txBody>
      </p:sp>
      <p:sp>
        <p:nvSpPr>
          <p:cNvPr id="20" name="図プレースホルダー 4"/>
          <p:cNvSpPr>
            <a:spLocks noGrp="1"/>
          </p:cNvSpPr>
          <p:nvPr>
            <p:ph type="pic" sz="quarter" idx="27" hasCustomPrompt="1"/>
          </p:nvPr>
        </p:nvSpPr>
        <p:spPr>
          <a:xfrm>
            <a:off x="1955181" y="938724"/>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p>
          <a:p>
            <a:r>
              <a:rPr kumimoji="1" lang="en-US" altLang="ja-JP" dirty="0" smtClean="0"/>
              <a:t>(or blank)</a:t>
            </a:r>
            <a:endParaRPr kumimoji="1" lang="ja-JP" altLang="en-US" dirty="0" smtClean="0"/>
          </a:p>
          <a:p>
            <a:endParaRPr kumimoji="1" lang="ja-JP" altLang="en-US" dirty="0"/>
          </a:p>
        </p:txBody>
      </p:sp>
      <p:sp>
        <p:nvSpPr>
          <p:cNvPr id="21" name="図プレースホルダー 4"/>
          <p:cNvSpPr>
            <a:spLocks noGrp="1"/>
          </p:cNvSpPr>
          <p:nvPr>
            <p:ph type="pic" sz="quarter" idx="28" hasCustomPrompt="1"/>
          </p:nvPr>
        </p:nvSpPr>
        <p:spPr>
          <a:xfrm>
            <a:off x="3605507" y="938724"/>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2" name="図プレースホルダー 4"/>
          <p:cNvSpPr>
            <a:spLocks noGrp="1"/>
          </p:cNvSpPr>
          <p:nvPr>
            <p:ph type="pic" sz="quarter" idx="29" hasCustomPrompt="1"/>
          </p:nvPr>
        </p:nvSpPr>
        <p:spPr>
          <a:xfrm>
            <a:off x="5255834" y="938724"/>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3" name="図プレースホルダー 4"/>
          <p:cNvSpPr>
            <a:spLocks noGrp="1"/>
          </p:cNvSpPr>
          <p:nvPr>
            <p:ph type="pic" sz="quarter" idx="30" hasCustomPrompt="1"/>
          </p:nvPr>
        </p:nvSpPr>
        <p:spPr>
          <a:xfrm>
            <a:off x="6906160" y="938965"/>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7" name="テキスト プレースホルダー 11"/>
          <p:cNvSpPr>
            <a:spLocks noGrp="1"/>
          </p:cNvSpPr>
          <p:nvPr>
            <p:ph type="body" sz="quarter" idx="14" hasCustomPrompt="1"/>
          </p:nvPr>
        </p:nvSpPr>
        <p:spPr>
          <a:xfrm>
            <a:off x="5435628" y="2688055"/>
            <a:ext cx="6301247" cy="737715"/>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5" hasCustomPrompt="1"/>
          </p:nvPr>
        </p:nvSpPr>
        <p:spPr>
          <a:xfrm>
            <a:off x="5435869" y="3338990"/>
            <a:ext cx="6331253" cy="72008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30" name="図プレースホルダー 4"/>
          <p:cNvSpPr>
            <a:spLocks noGrp="1"/>
          </p:cNvSpPr>
          <p:nvPr>
            <p:ph type="pic" sz="quarter" idx="33" hasCustomPrompt="1"/>
          </p:nvPr>
        </p:nvSpPr>
        <p:spPr>
          <a:xfrm>
            <a:off x="1954939" y="4239090"/>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1" name="図プレースホルダー 4"/>
          <p:cNvSpPr>
            <a:spLocks noGrp="1"/>
          </p:cNvSpPr>
          <p:nvPr>
            <p:ph type="pic" sz="quarter" idx="34" hasCustomPrompt="1"/>
          </p:nvPr>
        </p:nvSpPr>
        <p:spPr>
          <a:xfrm>
            <a:off x="3605266" y="4239090"/>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2" name="図プレースホルダー 4"/>
          <p:cNvSpPr>
            <a:spLocks noGrp="1"/>
          </p:cNvSpPr>
          <p:nvPr>
            <p:ph type="pic" sz="quarter" idx="35" hasCustomPrompt="1"/>
          </p:nvPr>
        </p:nvSpPr>
        <p:spPr>
          <a:xfrm>
            <a:off x="10206813" y="4239090"/>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3" name="図プレースホルダー 4"/>
          <p:cNvSpPr>
            <a:spLocks noGrp="1"/>
          </p:cNvSpPr>
          <p:nvPr>
            <p:ph type="pic" sz="quarter" idx="36" hasCustomPrompt="1"/>
          </p:nvPr>
        </p:nvSpPr>
        <p:spPr>
          <a:xfrm>
            <a:off x="6906160" y="4239090"/>
            <a:ext cx="1650085" cy="1649942"/>
          </a:xfrm>
          <a:solidFill>
            <a:schemeClr val="accent1">
              <a:lumMod val="20000"/>
              <a:lumOff val="8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4" name="図プレースホルダー 4"/>
          <p:cNvSpPr>
            <a:spLocks noGrp="1"/>
          </p:cNvSpPr>
          <p:nvPr>
            <p:ph type="pic" sz="quarter" idx="37" hasCustomPrompt="1"/>
          </p:nvPr>
        </p:nvSpPr>
        <p:spPr>
          <a:xfrm>
            <a:off x="8556487" y="4239090"/>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Tree>
    <p:extLst>
      <p:ext uri="{BB962C8B-B14F-4D97-AF65-F5344CB8AC3E}">
        <p14:creationId xmlns:p14="http://schemas.microsoft.com/office/powerpoint/2010/main" val="303082824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Images and descripti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25457" y="29028"/>
            <a:ext cx="2400208" cy="3077029"/>
          </a:xfrm>
        </p:spPr>
        <p:txBody>
          <a:bodyPr/>
          <a:lstStyle>
            <a:lvl1pPr>
              <a:defRPr/>
            </a:lvl1pPr>
          </a:lstStyle>
          <a:p>
            <a:r>
              <a:rPr kumimoji="1" lang="en-US" altLang="ja-JP" dirty="0" smtClean="0"/>
              <a:t>Add an image</a:t>
            </a:r>
            <a:endParaRPr kumimoji="1" lang="ja-JP" altLang="en-US" dirty="0"/>
          </a:p>
        </p:txBody>
      </p:sp>
      <p:sp>
        <p:nvSpPr>
          <p:cNvPr id="7" name="図プレースホルダー 5"/>
          <p:cNvSpPr>
            <a:spLocks noGrp="1"/>
          </p:cNvSpPr>
          <p:nvPr>
            <p:ph type="pic" sz="quarter" idx="13" hasCustomPrompt="1"/>
          </p:nvPr>
        </p:nvSpPr>
        <p:spPr>
          <a:xfrm>
            <a:off x="2458716" y="3137733"/>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4" hasCustomPrompt="1"/>
          </p:nvPr>
        </p:nvSpPr>
        <p:spPr>
          <a:xfrm>
            <a:off x="4891974"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9" name="図プレースホルダー 5"/>
          <p:cNvSpPr>
            <a:spLocks noGrp="1"/>
          </p:cNvSpPr>
          <p:nvPr>
            <p:ph type="pic" sz="quarter" idx="15" hasCustomPrompt="1"/>
          </p:nvPr>
        </p:nvSpPr>
        <p:spPr>
          <a:xfrm>
            <a:off x="7326093" y="3137962"/>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6" hasCustomPrompt="1"/>
          </p:nvPr>
        </p:nvSpPr>
        <p:spPr>
          <a:xfrm>
            <a:off x="9758492"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2" name="正方形/長方形 11"/>
          <p:cNvSpPr/>
          <p:nvPr userDrawn="1"/>
        </p:nvSpPr>
        <p:spPr>
          <a:xfrm>
            <a:off x="25457" y="3137962"/>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正方形/長方形 12"/>
          <p:cNvSpPr/>
          <p:nvPr userDrawn="1"/>
        </p:nvSpPr>
        <p:spPr>
          <a:xfrm>
            <a:off x="2458716"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正方形/長方形 13"/>
          <p:cNvSpPr/>
          <p:nvPr userDrawn="1"/>
        </p:nvSpPr>
        <p:spPr>
          <a:xfrm>
            <a:off x="4891974" y="3137962"/>
            <a:ext cx="2400208" cy="30768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5" name="正方形/長方形 14"/>
          <p:cNvSpPr/>
          <p:nvPr userDrawn="1"/>
        </p:nvSpPr>
        <p:spPr>
          <a:xfrm>
            <a:off x="7326093"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6" name="正方形/長方形 15"/>
          <p:cNvSpPr/>
          <p:nvPr userDrawn="1"/>
        </p:nvSpPr>
        <p:spPr>
          <a:xfrm>
            <a:off x="9758492" y="3138191"/>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7" name="図プレースホルダー 7"/>
          <p:cNvSpPr>
            <a:spLocks noGrp="1"/>
          </p:cNvSpPr>
          <p:nvPr>
            <p:ph type="pic" sz="quarter" idx="17" hasCustomPrompt="1"/>
          </p:nvPr>
        </p:nvSpPr>
        <p:spPr>
          <a:xfrm>
            <a:off x="911429" y="3318426"/>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18" name="図プレースホルダー 7"/>
          <p:cNvSpPr>
            <a:spLocks noGrp="1"/>
          </p:cNvSpPr>
          <p:nvPr>
            <p:ph type="pic" sz="quarter" idx="18" hasCustomPrompt="1"/>
          </p:nvPr>
        </p:nvSpPr>
        <p:spPr>
          <a:xfrm>
            <a:off x="3344687" y="243359"/>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19" name="図プレースホルダー 7"/>
          <p:cNvSpPr>
            <a:spLocks noGrp="1"/>
          </p:cNvSpPr>
          <p:nvPr>
            <p:ph type="pic" sz="quarter" idx="19" hasCustomPrompt="1"/>
          </p:nvPr>
        </p:nvSpPr>
        <p:spPr>
          <a:xfrm>
            <a:off x="5777945" y="3318426"/>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20" name="図プレースホルダー 7"/>
          <p:cNvSpPr>
            <a:spLocks noGrp="1"/>
          </p:cNvSpPr>
          <p:nvPr>
            <p:ph type="pic" sz="quarter" idx="20" hasCustomPrompt="1"/>
          </p:nvPr>
        </p:nvSpPr>
        <p:spPr>
          <a:xfrm>
            <a:off x="10644463" y="3318426"/>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21" name="図プレースホルダー 7"/>
          <p:cNvSpPr>
            <a:spLocks noGrp="1"/>
          </p:cNvSpPr>
          <p:nvPr>
            <p:ph type="pic" sz="quarter" idx="21" hasCustomPrompt="1"/>
          </p:nvPr>
        </p:nvSpPr>
        <p:spPr>
          <a:xfrm>
            <a:off x="8212064" y="243359"/>
            <a:ext cx="628266" cy="628211"/>
          </a:xfrm>
        </p:spPr>
        <p:txBody>
          <a:bodyPr>
            <a:normAutofit/>
          </a:bodyPr>
          <a:lstStyle>
            <a:lvl1pPr>
              <a:defRPr sz="1067"/>
            </a:lvl1pPr>
          </a:lstStyle>
          <a:p>
            <a:r>
              <a:rPr kumimoji="1" lang="en-US" altLang="ja-JP" dirty="0" smtClean="0"/>
              <a:t>ICON</a:t>
            </a:r>
            <a:endParaRPr kumimoji="1" lang="ja-JP" altLang="en-US" dirty="0"/>
          </a:p>
        </p:txBody>
      </p:sp>
      <p:sp>
        <p:nvSpPr>
          <p:cNvPr id="23" name="テキスト プレースホルダー 11"/>
          <p:cNvSpPr>
            <a:spLocks noGrp="1"/>
          </p:cNvSpPr>
          <p:nvPr>
            <p:ph type="body" sz="quarter" idx="22" hasCustomPrompt="1"/>
          </p:nvPr>
        </p:nvSpPr>
        <p:spPr>
          <a:xfrm>
            <a:off x="27729"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4" hasCustomPrompt="1"/>
          </p:nvPr>
        </p:nvSpPr>
        <p:spPr>
          <a:xfrm>
            <a:off x="2490018" y="941221"/>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6" hasCustomPrompt="1"/>
          </p:nvPr>
        </p:nvSpPr>
        <p:spPr>
          <a:xfrm>
            <a:off x="7357395" y="941222"/>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8" hasCustomPrompt="1"/>
          </p:nvPr>
        </p:nvSpPr>
        <p:spPr>
          <a:xfrm>
            <a:off x="4912383"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0" hasCustomPrompt="1"/>
          </p:nvPr>
        </p:nvSpPr>
        <p:spPr>
          <a:xfrm>
            <a:off x="9779760"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8" name="図プレースホルダー 37"/>
          <p:cNvSpPr>
            <a:spLocks noGrp="1"/>
          </p:cNvSpPr>
          <p:nvPr>
            <p:ph type="pic" sz="quarter" idx="32" hasCustomPrompt="1"/>
          </p:nvPr>
        </p:nvSpPr>
        <p:spPr>
          <a:xfrm>
            <a:off x="1049863" y="2962508"/>
            <a:ext cx="351397" cy="351367"/>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39" name="図プレースホルダー 37"/>
          <p:cNvSpPr>
            <a:spLocks noGrp="1"/>
          </p:cNvSpPr>
          <p:nvPr>
            <p:ph type="pic" sz="quarter" idx="33" hasCustomPrompt="1"/>
          </p:nvPr>
        </p:nvSpPr>
        <p:spPr>
          <a:xfrm>
            <a:off x="5919772" y="2962508"/>
            <a:ext cx="351397" cy="351367"/>
          </a:xfrm>
          <a:prstGeom prst="triangle">
            <a:avLst/>
          </a:prstGeom>
          <a:solidFill>
            <a:schemeClr val="accent1">
              <a:lumMod val="50000"/>
            </a:schemeClr>
          </a:solidFill>
        </p:spPr>
        <p:txBody>
          <a:bodyPr/>
          <a:lstStyle/>
          <a:p>
            <a:r>
              <a:rPr kumimoji="1" lang="en-US" altLang="ja-JP" dirty="0" smtClean="0"/>
              <a:t> </a:t>
            </a:r>
            <a:endParaRPr kumimoji="1" lang="ja-JP" altLang="en-US" dirty="0"/>
          </a:p>
        </p:txBody>
      </p:sp>
      <p:sp>
        <p:nvSpPr>
          <p:cNvPr id="40" name="図プレースホルダー 37"/>
          <p:cNvSpPr>
            <a:spLocks noGrp="1"/>
          </p:cNvSpPr>
          <p:nvPr>
            <p:ph type="pic" sz="quarter" idx="34" hasCustomPrompt="1"/>
          </p:nvPr>
        </p:nvSpPr>
        <p:spPr>
          <a:xfrm>
            <a:off x="10782897" y="2962508"/>
            <a:ext cx="351397" cy="351367"/>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41" name="図プレースホルダー 37"/>
          <p:cNvSpPr>
            <a:spLocks noGrp="1"/>
          </p:cNvSpPr>
          <p:nvPr>
            <p:ph type="pic" sz="quarter" idx="35" hasCustomPrompt="1"/>
          </p:nvPr>
        </p:nvSpPr>
        <p:spPr>
          <a:xfrm rot="10800000">
            <a:off x="3483121" y="2918943"/>
            <a:ext cx="351397" cy="351367"/>
          </a:xfrm>
          <a:prstGeom prst="triangle">
            <a:avLst/>
          </a:prstGeom>
          <a:solidFill>
            <a:schemeClr val="accent1"/>
          </a:solidFill>
        </p:spPr>
        <p:txBody>
          <a:bodyPr/>
          <a:lstStyle/>
          <a:p>
            <a:r>
              <a:rPr kumimoji="1" lang="en-US" altLang="ja-JP" dirty="0" smtClean="0"/>
              <a:t> </a:t>
            </a:r>
            <a:endParaRPr kumimoji="1" lang="ja-JP" altLang="en-US" dirty="0"/>
          </a:p>
        </p:txBody>
      </p:sp>
      <p:sp>
        <p:nvSpPr>
          <p:cNvPr id="42" name="図プレースホルダー 37"/>
          <p:cNvSpPr>
            <a:spLocks noGrp="1"/>
          </p:cNvSpPr>
          <p:nvPr>
            <p:ph type="pic" sz="quarter" idx="36" hasCustomPrompt="1"/>
          </p:nvPr>
        </p:nvSpPr>
        <p:spPr>
          <a:xfrm rot="10800000">
            <a:off x="8350498" y="2957620"/>
            <a:ext cx="351397" cy="351367"/>
          </a:xfrm>
          <a:prstGeom prst="triangle">
            <a:avLst/>
          </a:prstGeom>
          <a:solidFill>
            <a:schemeClr val="accent1"/>
          </a:solidFill>
        </p:spPr>
        <p:txBody>
          <a:bodyPr/>
          <a:lstStyle/>
          <a:p>
            <a:r>
              <a:rPr kumimoji="1" lang="en-US" altLang="ja-JP" dirty="0" smtClean="0"/>
              <a:t> </a:t>
            </a:r>
            <a:endParaRPr kumimoji="1" lang="ja-JP" altLang="en-US" dirty="0"/>
          </a:p>
        </p:txBody>
      </p:sp>
    </p:spTree>
    <p:extLst>
      <p:ext uri="{BB962C8B-B14F-4D97-AF65-F5344CB8AC3E}">
        <p14:creationId xmlns:p14="http://schemas.microsoft.com/office/powerpoint/2010/main" val="288879401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Images and description without ic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25457" y="29028"/>
            <a:ext cx="2400208" cy="3077029"/>
          </a:xfrm>
        </p:spPr>
        <p:txBody>
          <a:bodyPr/>
          <a:lstStyle>
            <a:lvl1pPr>
              <a:defRPr/>
            </a:lvl1pPr>
          </a:lstStyle>
          <a:p>
            <a:r>
              <a:rPr kumimoji="1" lang="en-US" altLang="ja-JP" dirty="0" smtClean="0"/>
              <a:t>Add an image</a:t>
            </a:r>
            <a:endParaRPr kumimoji="1" lang="ja-JP" altLang="en-US" dirty="0"/>
          </a:p>
        </p:txBody>
      </p:sp>
      <p:sp>
        <p:nvSpPr>
          <p:cNvPr id="7" name="図プレースホルダー 5"/>
          <p:cNvSpPr>
            <a:spLocks noGrp="1"/>
          </p:cNvSpPr>
          <p:nvPr>
            <p:ph type="pic" sz="quarter" idx="13" hasCustomPrompt="1"/>
          </p:nvPr>
        </p:nvSpPr>
        <p:spPr>
          <a:xfrm>
            <a:off x="2458716" y="3154209"/>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4" hasCustomPrompt="1"/>
          </p:nvPr>
        </p:nvSpPr>
        <p:spPr>
          <a:xfrm>
            <a:off x="4891974"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9" name="図プレースホルダー 5"/>
          <p:cNvSpPr>
            <a:spLocks noGrp="1"/>
          </p:cNvSpPr>
          <p:nvPr>
            <p:ph type="pic" sz="quarter" idx="15" hasCustomPrompt="1"/>
          </p:nvPr>
        </p:nvSpPr>
        <p:spPr>
          <a:xfrm>
            <a:off x="7326093" y="315443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6" hasCustomPrompt="1"/>
          </p:nvPr>
        </p:nvSpPr>
        <p:spPr>
          <a:xfrm>
            <a:off x="9758492"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2" name="正方形/長方形 11"/>
          <p:cNvSpPr/>
          <p:nvPr userDrawn="1"/>
        </p:nvSpPr>
        <p:spPr>
          <a:xfrm>
            <a:off x="25457" y="3154438"/>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正方形/長方形 12"/>
          <p:cNvSpPr/>
          <p:nvPr userDrawn="1"/>
        </p:nvSpPr>
        <p:spPr>
          <a:xfrm>
            <a:off x="2458716"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正方形/長方形 13"/>
          <p:cNvSpPr/>
          <p:nvPr userDrawn="1"/>
        </p:nvSpPr>
        <p:spPr>
          <a:xfrm>
            <a:off x="4891974" y="3154438"/>
            <a:ext cx="2400208" cy="30768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5" name="正方形/長方形 14"/>
          <p:cNvSpPr/>
          <p:nvPr userDrawn="1"/>
        </p:nvSpPr>
        <p:spPr>
          <a:xfrm>
            <a:off x="7326093"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6" name="正方形/長方形 15"/>
          <p:cNvSpPr/>
          <p:nvPr userDrawn="1"/>
        </p:nvSpPr>
        <p:spPr>
          <a:xfrm>
            <a:off x="9758492" y="3154667"/>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3" name="テキスト プレースホルダー 11"/>
          <p:cNvSpPr>
            <a:spLocks noGrp="1"/>
          </p:cNvSpPr>
          <p:nvPr>
            <p:ph type="body" sz="quarter" idx="22" hasCustomPrompt="1"/>
          </p:nvPr>
        </p:nvSpPr>
        <p:spPr>
          <a:xfrm>
            <a:off x="154824" y="3409873"/>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3" hasCustomPrompt="1"/>
          </p:nvPr>
        </p:nvSpPr>
        <p:spPr>
          <a:xfrm>
            <a:off x="142534" y="3741070"/>
            <a:ext cx="2121891"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4" hasCustomPrompt="1"/>
          </p:nvPr>
        </p:nvSpPr>
        <p:spPr>
          <a:xfrm>
            <a:off x="2617012" y="308654"/>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5" hasCustomPrompt="1"/>
          </p:nvPr>
        </p:nvSpPr>
        <p:spPr>
          <a:xfrm>
            <a:off x="2604823" y="638690"/>
            <a:ext cx="2121891"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6" hasCustomPrompt="1"/>
          </p:nvPr>
        </p:nvSpPr>
        <p:spPr>
          <a:xfrm>
            <a:off x="7484389" y="308655"/>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7" hasCustomPrompt="1"/>
          </p:nvPr>
        </p:nvSpPr>
        <p:spPr>
          <a:xfrm>
            <a:off x="7472200" y="639852"/>
            <a:ext cx="2121891"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8" hasCustomPrompt="1"/>
          </p:nvPr>
        </p:nvSpPr>
        <p:spPr>
          <a:xfrm>
            <a:off x="5039377" y="3409873"/>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9" hasCustomPrompt="1"/>
          </p:nvPr>
        </p:nvSpPr>
        <p:spPr>
          <a:xfrm>
            <a:off x="5027187" y="3741070"/>
            <a:ext cx="2121891"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0" hasCustomPrompt="1"/>
          </p:nvPr>
        </p:nvSpPr>
        <p:spPr>
          <a:xfrm>
            <a:off x="9906754" y="3409874"/>
            <a:ext cx="2130422" cy="398931"/>
          </a:xfrm>
        </p:spPr>
        <p:txBody>
          <a:bodyPr anchor="t">
            <a:noAutofit/>
          </a:bodyPr>
          <a:lstStyle>
            <a:lvl1pPr algn="l">
              <a:lnSpc>
                <a:spcPct val="100000"/>
              </a:lnSpc>
              <a:spcBef>
                <a:spcPts val="0"/>
              </a:spcBef>
              <a:defRPr sz="1867" spc="0" baseline="0">
                <a:solidFill>
                  <a:schemeClr val="bg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31" hasCustomPrompt="1"/>
          </p:nvPr>
        </p:nvSpPr>
        <p:spPr>
          <a:xfrm>
            <a:off x="9894565" y="3741071"/>
            <a:ext cx="2121891" cy="2328222"/>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38" name="図プレースホルダー 37"/>
          <p:cNvSpPr>
            <a:spLocks noGrp="1"/>
          </p:cNvSpPr>
          <p:nvPr>
            <p:ph type="pic" sz="quarter" idx="32" hasCustomPrompt="1"/>
          </p:nvPr>
        </p:nvSpPr>
        <p:spPr>
          <a:xfrm>
            <a:off x="1049863" y="2978984"/>
            <a:ext cx="351397" cy="351367"/>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39" name="図プレースホルダー 37"/>
          <p:cNvSpPr>
            <a:spLocks noGrp="1"/>
          </p:cNvSpPr>
          <p:nvPr>
            <p:ph type="pic" sz="quarter" idx="33" hasCustomPrompt="1"/>
          </p:nvPr>
        </p:nvSpPr>
        <p:spPr>
          <a:xfrm>
            <a:off x="5919772" y="2978984"/>
            <a:ext cx="351397" cy="351367"/>
          </a:xfrm>
          <a:prstGeom prst="triangle">
            <a:avLst/>
          </a:prstGeom>
          <a:solidFill>
            <a:schemeClr val="accent1">
              <a:lumMod val="50000"/>
            </a:schemeClr>
          </a:solidFill>
        </p:spPr>
        <p:txBody>
          <a:bodyPr/>
          <a:lstStyle/>
          <a:p>
            <a:r>
              <a:rPr kumimoji="1" lang="en-US" altLang="ja-JP" dirty="0" smtClean="0"/>
              <a:t> </a:t>
            </a:r>
            <a:endParaRPr kumimoji="1" lang="ja-JP" altLang="en-US" dirty="0"/>
          </a:p>
        </p:txBody>
      </p:sp>
      <p:sp>
        <p:nvSpPr>
          <p:cNvPr id="40" name="図プレースホルダー 37"/>
          <p:cNvSpPr>
            <a:spLocks noGrp="1"/>
          </p:cNvSpPr>
          <p:nvPr>
            <p:ph type="pic" sz="quarter" idx="34" hasCustomPrompt="1"/>
          </p:nvPr>
        </p:nvSpPr>
        <p:spPr>
          <a:xfrm>
            <a:off x="10782897" y="2978984"/>
            <a:ext cx="351397" cy="351367"/>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41" name="図プレースホルダー 37"/>
          <p:cNvSpPr>
            <a:spLocks noGrp="1"/>
          </p:cNvSpPr>
          <p:nvPr>
            <p:ph type="pic" sz="quarter" idx="35" hasCustomPrompt="1"/>
          </p:nvPr>
        </p:nvSpPr>
        <p:spPr>
          <a:xfrm rot="10800000">
            <a:off x="3483121" y="2948947"/>
            <a:ext cx="351397" cy="351367"/>
          </a:xfrm>
          <a:prstGeom prst="triangle">
            <a:avLst/>
          </a:prstGeom>
          <a:solidFill>
            <a:schemeClr val="accent1"/>
          </a:solidFill>
        </p:spPr>
        <p:txBody>
          <a:bodyPr/>
          <a:lstStyle/>
          <a:p>
            <a:r>
              <a:rPr kumimoji="1" lang="en-US" altLang="ja-JP" dirty="0" smtClean="0"/>
              <a:t> </a:t>
            </a:r>
            <a:endParaRPr kumimoji="1" lang="ja-JP" altLang="en-US" dirty="0"/>
          </a:p>
        </p:txBody>
      </p:sp>
      <p:sp>
        <p:nvSpPr>
          <p:cNvPr id="42" name="図プレースホルダー 37"/>
          <p:cNvSpPr>
            <a:spLocks noGrp="1"/>
          </p:cNvSpPr>
          <p:nvPr>
            <p:ph type="pic" sz="quarter" idx="36" hasCustomPrompt="1"/>
          </p:nvPr>
        </p:nvSpPr>
        <p:spPr>
          <a:xfrm rot="10800000">
            <a:off x="8350498" y="2987623"/>
            <a:ext cx="351397" cy="351367"/>
          </a:xfrm>
          <a:prstGeom prst="triangle">
            <a:avLst/>
          </a:prstGeom>
          <a:solidFill>
            <a:schemeClr val="accent1"/>
          </a:solidFill>
        </p:spPr>
        <p:txBody>
          <a:bodyPr/>
          <a:lstStyle/>
          <a:p>
            <a:r>
              <a:rPr kumimoji="1" lang="en-US" altLang="ja-JP" dirty="0" smtClean="0"/>
              <a:t> </a:t>
            </a:r>
            <a:endParaRPr kumimoji="1" lang="ja-JP" altLang="en-US" dirty="0"/>
          </a:p>
        </p:txBody>
      </p:sp>
    </p:spTree>
    <p:extLst>
      <p:ext uri="{BB962C8B-B14F-4D97-AF65-F5344CB8AC3E}">
        <p14:creationId xmlns:p14="http://schemas.microsoft.com/office/powerpoint/2010/main" val="62867455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5" name="図プレースホルダー 5"/>
          <p:cNvSpPr>
            <a:spLocks noGrp="1"/>
          </p:cNvSpPr>
          <p:nvPr>
            <p:ph type="pic" sz="quarter" idx="12" hasCustomPrompt="1"/>
          </p:nvPr>
        </p:nvSpPr>
        <p:spPr>
          <a:xfrm>
            <a:off x="0" y="0"/>
            <a:ext cx="3048265" cy="2199503"/>
          </a:xfrm>
        </p:spPr>
        <p:txBody>
          <a:bodyPr/>
          <a:lstStyle>
            <a:lvl1pPr>
              <a:defRPr/>
            </a:lvl1pPr>
          </a:lstStyle>
          <a:p>
            <a:r>
              <a:rPr kumimoji="1" lang="en-US" altLang="ja-JP" dirty="0" smtClean="0"/>
              <a:t>Add an image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6" name="図プレースホルダー 5"/>
          <p:cNvSpPr>
            <a:spLocks noGrp="1"/>
          </p:cNvSpPr>
          <p:nvPr>
            <p:ph type="pic" sz="quarter" idx="13" hasCustomPrompt="1"/>
          </p:nvPr>
        </p:nvSpPr>
        <p:spPr>
          <a:xfrm>
            <a:off x="3047206" y="0"/>
            <a:ext cx="3048265" cy="2199503"/>
          </a:xfrm>
        </p:spPr>
        <p:txBody>
          <a:bodyPr/>
          <a:lstStyle>
            <a:lvl1pPr>
              <a:defRPr/>
            </a:lvl1pPr>
          </a:lstStyle>
          <a:p>
            <a:r>
              <a:rPr kumimoji="1" lang="en-US" altLang="ja-JP" dirty="0" smtClean="0"/>
              <a:t>Add an image</a:t>
            </a:r>
            <a:endParaRPr kumimoji="1" lang="ja-JP" altLang="en-US" dirty="0"/>
          </a:p>
        </p:txBody>
      </p:sp>
      <p:sp>
        <p:nvSpPr>
          <p:cNvPr id="7" name="図プレースホルダー 5"/>
          <p:cNvSpPr>
            <a:spLocks noGrp="1"/>
          </p:cNvSpPr>
          <p:nvPr>
            <p:ph type="pic" sz="quarter" idx="14" hasCustomPrompt="1"/>
          </p:nvPr>
        </p:nvSpPr>
        <p:spPr>
          <a:xfrm>
            <a:off x="6096529" y="0"/>
            <a:ext cx="3048265" cy="2199503"/>
          </a:xfrm>
        </p:spPr>
        <p:txBody>
          <a:bodyPr/>
          <a:lstStyle>
            <a:lvl1pPr>
              <a:defRPr/>
            </a:lvl1pPr>
          </a:lstStyle>
          <a:p>
            <a:r>
              <a:rPr kumimoji="1" lang="en-US" altLang="ja-JP" dirty="0" smtClean="0"/>
              <a:t>Add an image</a:t>
            </a:r>
            <a:endParaRPr kumimoji="1" lang="ja-JP" altLang="en-US" dirty="0"/>
          </a:p>
        </p:txBody>
      </p:sp>
      <p:sp>
        <p:nvSpPr>
          <p:cNvPr id="8" name="図プレースホルダー 5"/>
          <p:cNvSpPr>
            <a:spLocks noGrp="1"/>
          </p:cNvSpPr>
          <p:nvPr>
            <p:ph type="pic" sz="quarter" idx="15" hasCustomPrompt="1"/>
          </p:nvPr>
        </p:nvSpPr>
        <p:spPr>
          <a:xfrm>
            <a:off x="9143735" y="0"/>
            <a:ext cx="3048265" cy="2199503"/>
          </a:xfrm>
        </p:spPr>
        <p:txBody>
          <a:bodyPr/>
          <a:lstStyle>
            <a:lvl1pPr>
              <a:defRPr/>
            </a:lvl1pPr>
          </a:lstStyle>
          <a:p>
            <a:r>
              <a:rPr kumimoji="1" lang="en-US" altLang="ja-JP" dirty="0" smtClean="0"/>
              <a:t>Add an image</a:t>
            </a:r>
            <a:endParaRPr kumimoji="1" lang="ja-JP" altLang="en-US" dirty="0"/>
          </a:p>
        </p:txBody>
      </p:sp>
      <p:sp>
        <p:nvSpPr>
          <p:cNvPr id="13" name="図プレースホルダー 5"/>
          <p:cNvSpPr>
            <a:spLocks noGrp="1"/>
          </p:cNvSpPr>
          <p:nvPr>
            <p:ph type="pic" sz="quarter" idx="16" hasCustomPrompt="1"/>
          </p:nvPr>
        </p:nvSpPr>
        <p:spPr>
          <a:xfrm>
            <a:off x="0" y="2189604"/>
            <a:ext cx="3048265" cy="2199503"/>
          </a:xfrm>
        </p:spPr>
        <p:txBody>
          <a:bodyPr/>
          <a:lstStyle>
            <a:lvl1pPr>
              <a:defRPr/>
            </a:lvl1pPr>
          </a:lstStyle>
          <a:p>
            <a:r>
              <a:rPr kumimoji="1" lang="en-US" altLang="ja-JP" dirty="0" smtClean="0"/>
              <a:t>Add an image</a:t>
            </a:r>
            <a:endParaRPr kumimoji="1" lang="ja-JP" altLang="en-US" dirty="0"/>
          </a:p>
        </p:txBody>
      </p:sp>
      <p:sp>
        <p:nvSpPr>
          <p:cNvPr id="14" name="図プレースホルダー 5"/>
          <p:cNvSpPr>
            <a:spLocks noGrp="1"/>
          </p:cNvSpPr>
          <p:nvPr>
            <p:ph type="pic" sz="quarter" idx="17" hasCustomPrompt="1"/>
          </p:nvPr>
        </p:nvSpPr>
        <p:spPr>
          <a:xfrm>
            <a:off x="3047206" y="2189604"/>
            <a:ext cx="3048265" cy="2199503"/>
          </a:xfrm>
        </p:spPr>
        <p:txBody>
          <a:bodyPr/>
          <a:lstStyle>
            <a:lvl1pPr>
              <a:defRPr/>
            </a:lvl1pPr>
          </a:lstStyle>
          <a:p>
            <a:r>
              <a:rPr kumimoji="1" lang="en-US" altLang="ja-JP" dirty="0" smtClean="0"/>
              <a:t>Add an image</a:t>
            </a:r>
            <a:endParaRPr kumimoji="1" lang="ja-JP" altLang="en-US" dirty="0"/>
          </a:p>
        </p:txBody>
      </p:sp>
      <p:sp>
        <p:nvSpPr>
          <p:cNvPr id="15" name="図プレースホルダー 5"/>
          <p:cNvSpPr>
            <a:spLocks noGrp="1"/>
          </p:cNvSpPr>
          <p:nvPr>
            <p:ph type="pic" sz="quarter" idx="18" hasCustomPrompt="1"/>
          </p:nvPr>
        </p:nvSpPr>
        <p:spPr>
          <a:xfrm>
            <a:off x="6096529" y="2189604"/>
            <a:ext cx="3048265" cy="2199503"/>
          </a:xfrm>
        </p:spPr>
        <p:txBody>
          <a:bodyPr/>
          <a:lstStyle>
            <a:lvl1pPr>
              <a:defRPr/>
            </a:lvl1pPr>
          </a:lstStyle>
          <a:p>
            <a:r>
              <a:rPr kumimoji="1" lang="en-US" altLang="ja-JP" dirty="0" smtClean="0"/>
              <a:t>Add an image</a:t>
            </a:r>
            <a:endParaRPr kumimoji="1" lang="ja-JP" altLang="en-US" dirty="0"/>
          </a:p>
        </p:txBody>
      </p:sp>
      <p:sp>
        <p:nvSpPr>
          <p:cNvPr id="16" name="図プレースホルダー 5"/>
          <p:cNvSpPr>
            <a:spLocks noGrp="1"/>
          </p:cNvSpPr>
          <p:nvPr>
            <p:ph type="pic" sz="quarter" idx="19" hasCustomPrompt="1"/>
          </p:nvPr>
        </p:nvSpPr>
        <p:spPr>
          <a:xfrm>
            <a:off x="9143735" y="2189604"/>
            <a:ext cx="3048265" cy="2199503"/>
          </a:xfrm>
        </p:spPr>
        <p:txBody>
          <a:bodyPr/>
          <a:lstStyle>
            <a:lvl1pPr>
              <a:defRPr/>
            </a:lvl1pPr>
          </a:lstStyle>
          <a:p>
            <a:r>
              <a:rPr kumimoji="1" lang="en-US" altLang="ja-JP" dirty="0" smtClean="0"/>
              <a:t>Add an image</a:t>
            </a:r>
            <a:endParaRPr kumimoji="1" lang="ja-JP" altLang="en-US" dirty="0"/>
          </a:p>
        </p:txBody>
      </p:sp>
      <p:sp>
        <p:nvSpPr>
          <p:cNvPr id="18" name="テキスト プレースホルダー 17"/>
          <p:cNvSpPr>
            <a:spLocks noGrp="1"/>
          </p:cNvSpPr>
          <p:nvPr>
            <p:ph type="body" sz="quarter" idx="20" hasCustomPrompt="1"/>
          </p:nvPr>
        </p:nvSpPr>
        <p:spPr>
          <a:xfrm>
            <a:off x="0"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19" name="テキスト プレースホルダー 17"/>
          <p:cNvSpPr>
            <a:spLocks noGrp="1"/>
          </p:cNvSpPr>
          <p:nvPr>
            <p:ph type="body" sz="quarter" idx="21" hasCustomPrompt="1"/>
          </p:nvPr>
        </p:nvSpPr>
        <p:spPr>
          <a:xfrm>
            <a:off x="3047206"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0" name="テキスト プレースホルダー 17"/>
          <p:cNvSpPr>
            <a:spLocks noGrp="1"/>
          </p:cNvSpPr>
          <p:nvPr>
            <p:ph type="body" sz="quarter" idx="22" hasCustomPrompt="1"/>
          </p:nvPr>
        </p:nvSpPr>
        <p:spPr>
          <a:xfrm>
            <a:off x="6095471"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1" name="テキスト プレースホルダー 17"/>
          <p:cNvSpPr>
            <a:spLocks noGrp="1"/>
          </p:cNvSpPr>
          <p:nvPr>
            <p:ph type="body" sz="quarter" idx="23" hasCustomPrompt="1"/>
          </p:nvPr>
        </p:nvSpPr>
        <p:spPr>
          <a:xfrm>
            <a:off x="9142677"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2" name="テキスト プレースホルダー 17"/>
          <p:cNvSpPr>
            <a:spLocks noGrp="1"/>
          </p:cNvSpPr>
          <p:nvPr>
            <p:ph type="body" sz="quarter" idx="24" hasCustomPrompt="1"/>
          </p:nvPr>
        </p:nvSpPr>
        <p:spPr>
          <a:xfrm>
            <a:off x="1058"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3" name="テキスト プレースホルダー 17"/>
          <p:cNvSpPr>
            <a:spLocks noGrp="1"/>
          </p:cNvSpPr>
          <p:nvPr>
            <p:ph type="body" sz="quarter" idx="25" hasCustomPrompt="1"/>
          </p:nvPr>
        </p:nvSpPr>
        <p:spPr>
          <a:xfrm>
            <a:off x="3048264"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4" name="テキスト プレースホルダー 17"/>
          <p:cNvSpPr>
            <a:spLocks noGrp="1"/>
          </p:cNvSpPr>
          <p:nvPr>
            <p:ph type="body" sz="quarter" idx="26" hasCustomPrompt="1"/>
          </p:nvPr>
        </p:nvSpPr>
        <p:spPr>
          <a:xfrm>
            <a:off x="6096529"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5" name="テキスト プレースホルダー 17"/>
          <p:cNvSpPr>
            <a:spLocks noGrp="1"/>
          </p:cNvSpPr>
          <p:nvPr>
            <p:ph type="body" sz="quarter" idx="27" hasCustomPrompt="1"/>
          </p:nvPr>
        </p:nvSpPr>
        <p:spPr>
          <a:xfrm>
            <a:off x="9143735"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6"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27" name="直線コネクタ 26"/>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80925826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14" name="正方形/長方形 13"/>
          <p:cNvSpPr/>
          <p:nvPr userDrawn="1"/>
        </p:nvSpPr>
        <p:spPr>
          <a:xfrm>
            <a:off x="1" y="0"/>
            <a:ext cx="334860"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cxnSp>
        <p:nvCxnSpPr>
          <p:cNvPr id="10" name="直線コネクタ 9"/>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5" hasCustomPrompt="1"/>
          </p:nvPr>
        </p:nvSpPr>
        <p:spPr>
          <a:xfrm>
            <a:off x="6287276" y="1328767"/>
            <a:ext cx="5599871"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20" hasCustomPrompt="1"/>
          </p:nvPr>
        </p:nvSpPr>
        <p:spPr>
          <a:xfrm>
            <a:off x="6287276" y="3270007"/>
            <a:ext cx="5599870" cy="234923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7" name="図プレースホルダー 6"/>
          <p:cNvSpPr>
            <a:spLocks noGrp="1"/>
          </p:cNvSpPr>
          <p:nvPr>
            <p:ph type="pic" sz="quarter" idx="12" hasCustomPrompt="1"/>
          </p:nvPr>
        </p:nvSpPr>
        <p:spPr>
          <a:xfrm>
            <a:off x="274848" y="0"/>
            <a:ext cx="5821152" cy="6858000"/>
          </a:xfrm>
        </p:spPr>
        <p:txBody>
          <a:bodyPr/>
          <a:lstStyle>
            <a:lvl1pPr>
              <a:defRPr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194675878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76" name="フリーフォーム 75"/>
          <p:cNvSpPr/>
          <p:nvPr userDrawn="1"/>
        </p:nvSpPr>
        <p:spPr>
          <a:xfrm>
            <a:off x="0" y="1752600"/>
            <a:ext cx="12235395" cy="1972733"/>
          </a:xfrm>
          <a:custGeom>
            <a:avLst/>
            <a:gdLst>
              <a:gd name="connsiteX0" fmla="*/ 0 w 18351500"/>
              <a:gd name="connsiteY0" fmla="*/ 2959100 h 2959100"/>
              <a:gd name="connsiteX1" fmla="*/ 3606800 w 18351500"/>
              <a:gd name="connsiteY1" fmla="*/ 2959100 h 2959100"/>
              <a:gd name="connsiteX2" fmla="*/ 3606800 w 18351500"/>
              <a:gd name="connsiteY2" fmla="*/ 0 h 2959100"/>
              <a:gd name="connsiteX3" fmla="*/ 7289800 w 18351500"/>
              <a:gd name="connsiteY3" fmla="*/ 0 h 2959100"/>
              <a:gd name="connsiteX4" fmla="*/ 7289800 w 18351500"/>
              <a:gd name="connsiteY4" fmla="*/ 2159000 h 2959100"/>
              <a:gd name="connsiteX5" fmla="*/ 10998200 w 18351500"/>
              <a:gd name="connsiteY5" fmla="*/ 2159000 h 2959100"/>
              <a:gd name="connsiteX6" fmla="*/ 10998200 w 18351500"/>
              <a:gd name="connsiteY6" fmla="*/ 850900 h 2959100"/>
              <a:gd name="connsiteX7" fmla="*/ 14668500 w 18351500"/>
              <a:gd name="connsiteY7" fmla="*/ 850900 h 2959100"/>
              <a:gd name="connsiteX8" fmla="*/ 14668500 w 18351500"/>
              <a:gd name="connsiteY8" fmla="*/ 2806700 h 2959100"/>
              <a:gd name="connsiteX9" fmla="*/ 18351500 w 18351500"/>
              <a:gd name="connsiteY9" fmla="*/ 28067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1500" h="29591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w="762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32" name="グループ化 31"/>
          <p:cNvGrpSpPr/>
          <p:nvPr userDrawn="1"/>
        </p:nvGrpSpPr>
        <p:grpSpPr>
          <a:xfrm>
            <a:off x="583375" y="3971043"/>
            <a:ext cx="2280451" cy="1145300"/>
            <a:chOff x="187211" y="5765810"/>
            <a:chExt cx="3420380" cy="1717950"/>
          </a:xfrm>
        </p:grpSpPr>
        <p:sp>
          <p:nvSpPr>
            <p:cNvPr id="30" name="正方形/長方形 2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二等辺三角形 3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67" name="円/楕円 66"/>
          <p:cNvSpPr/>
          <p:nvPr userDrawn="1"/>
        </p:nvSpPr>
        <p:spPr>
          <a:xfrm>
            <a:off x="197276" y="3828022"/>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図プレースホルダー 33"/>
          <p:cNvSpPr>
            <a:spLocks noGrp="1"/>
          </p:cNvSpPr>
          <p:nvPr>
            <p:ph type="pic" sz="quarter" idx="25" hasCustomPrompt="1"/>
          </p:nvPr>
        </p:nvSpPr>
        <p:spPr>
          <a:xfrm>
            <a:off x="346111" y="3987977"/>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22" name="テキスト プレースホルダー 11"/>
          <p:cNvSpPr>
            <a:spLocks noGrp="1"/>
          </p:cNvSpPr>
          <p:nvPr>
            <p:ph type="body" sz="quarter" idx="15" hasCustomPrompt="1"/>
          </p:nvPr>
        </p:nvSpPr>
        <p:spPr>
          <a:xfrm>
            <a:off x="28943" y="3025316"/>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0" hasCustomPrompt="1"/>
          </p:nvPr>
        </p:nvSpPr>
        <p:spPr>
          <a:xfrm>
            <a:off x="815923" y="4186122"/>
            <a:ext cx="1897873"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21" hasCustomPrompt="1"/>
          </p:nvPr>
        </p:nvSpPr>
        <p:spPr>
          <a:xfrm>
            <a:off x="2500670" y="1795180"/>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2" hasCustomPrompt="1"/>
          </p:nvPr>
        </p:nvSpPr>
        <p:spPr>
          <a:xfrm>
            <a:off x="7380398" y="2362655"/>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3" hasCustomPrompt="1"/>
          </p:nvPr>
        </p:nvSpPr>
        <p:spPr>
          <a:xfrm>
            <a:off x="4939113" y="2487708"/>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4" hasCustomPrompt="1"/>
          </p:nvPr>
        </p:nvSpPr>
        <p:spPr>
          <a:xfrm>
            <a:off x="9810879" y="2935306"/>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grpSp>
        <p:nvGrpSpPr>
          <p:cNvPr id="35" name="グループ化 34"/>
          <p:cNvGrpSpPr/>
          <p:nvPr userDrawn="1"/>
        </p:nvGrpSpPr>
        <p:grpSpPr>
          <a:xfrm rot="10800000">
            <a:off x="2506878" y="505037"/>
            <a:ext cx="2280451" cy="1145300"/>
            <a:chOff x="187211" y="5765810"/>
            <a:chExt cx="3420380" cy="1717950"/>
          </a:xfrm>
        </p:grpSpPr>
        <p:sp>
          <p:nvSpPr>
            <p:cNvPr id="36" name="正方形/長方形 3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7" name="二等辺三角形 3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38" name="テキスト プレースホルダー 11"/>
          <p:cNvSpPr>
            <a:spLocks noGrp="1"/>
          </p:cNvSpPr>
          <p:nvPr>
            <p:ph type="body" sz="quarter" idx="26" hasCustomPrompt="1"/>
          </p:nvPr>
        </p:nvSpPr>
        <p:spPr>
          <a:xfrm>
            <a:off x="2798363" y="540095"/>
            <a:ext cx="1838937"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40" name="グループ化 39"/>
          <p:cNvGrpSpPr/>
          <p:nvPr userDrawn="1"/>
        </p:nvGrpSpPr>
        <p:grpSpPr>
          <a:xfrm rot="10800000">
            <a:off x="7386255" y="1075100"/>
            <a:ext cx="2280451" cy="1145300"/>
            <a:chOff x="187211" y="5765810"/>
            <a:chExt cx="3420380" cy="1717950"/>
          </a:xfrm>
        </p:grpSpPr>
        <p:sp>
          <p:nvSpPr>
            <p:cNvPr id="41" name="正方形/長方形 40"/>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2" name="二等辺三角形 41"/>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43" name="テキスト プレースホルダー 11"/>
          <p:cNvSpPr>
            <a:spLocks noGrp="1"/>
          </p:cNvSpPr>
          <p:nvPr>
            <p:ph type="body" sz="quarter" idx="28" hasCustomPrompt="1"/>
          </p:nvPr>
        </p:nvSpPr>
        <p:spPr>
          <a:xfrm>
            <a:off x="7695579" y="1110158"/>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45" name="グループ化 44"/>
          <p:cNvGrpSpPr/>
          <p:nvPr userDrawn="1"/>
        </p:nvGrpSpPr>
        <p:grpSpPr>
          <a:xfrm>
            <a:off x="4955245" y="3467030"/>
            <a:ext cx="2280451" cy="1145300"/>
            <a:chOff x="187211" y="5765810"/>
            <a:chExt cx="3420380" cy="1717950"/>
          </a:xfrm>
        </p:grpSpPr>
        <p:sp>
          <p:nvSpPr>
            <p:cNvPr id="46" name="正方形/長方形 4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7" name="二等辺三角形 4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48" name="テキスト プレースホルダー 11"/>
          <p:cNvSpPr>
            <a:spLocks noGrp="1"/>
          </p:cNvSpPr>
          <p:nvPr>
            <p:ph type="body" sz="quarter" idx="30" hasCustomPrompt="1"/>
          </p:nvPr>
        </p:nvSpPr>
        <p:spPr>
          <a:xfrm>
            <a:off x="5269822" y="3682109"/>
            <a:ext cx="1815846"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59" name="グループ化 58"/>
          <p:cNvGrpSpPr/>
          <p:nvPr userDrawn="1"/>
        </p:nvGrpSpPr>
        <p:grpSpPr>
          <a:xfrm>
            <a:off x="9786730" y="3887280"/>
            <a:ext cx="2280451" cy="1145300"/>
            <a:chOff x="187211" y="5765810"/>
            <a:chExt cx="3420380" cy="1717950"/>
          </a:xfrm>
        </p:grpSpPr>
        <p:sp>
          <p:nvSpPr>
            <p:cNvPr id="60" name="正方形/長方形 5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1" name="二等辺三角形 6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62" name="テキスト プレースホルダー 11"/>
          <p:cNvSpPr>
            <a:spLocks noGrp="1"/>
          </p:cNvSpPr>
          <p:nvPr>
            <p:ph type="body" sz="quarter" idx="32" hasCustomPrompt="1"/>
          </p:nvPr>
        </p:nvSpPr>
        <p:spPr>
          <a:xfrm>
            <a:off x="10096054" y="4068492"/>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64" name="直角三角形 63"/>
          <p:cNvSpPr/>
          <p:nvPr userDrawn="1"/>
        </p:nvSpPr>
        <p:spPr>
          <a:xfrm rot="8100000">
            <a:off x="2272393" y="2691198"/>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5" name="直角三角形 64"/>
          <p:cNvSpPr/>
          <p:nvPr userDrawn="1"/>
        </p:nvSpPr>
        <p:spPr>
          <a:xfrm rot="18900000">
            <a:off x="9651703" y="2733645"/>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8" name="円/楕円 67"/>
          <p:cNvSpPr/>
          <p:nvPr userDrawn="1"/>
        </p:nvSpPr>
        <p:spPr>
          <a:xfrm>
            <a:off x="2197427" y="195739"/>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9" name="図プレースホルダー 33"/>
          <p:cNvSpPr>
            <a:spLocks noGrp="1"/>
          </p:cNvSpPr>
          <p:nvPr>
            <p:ph type="pic" sz="quarter" idx="34" hasCustomPrompt="1"/>
          </p:nvPr>
        </p:nvSpPr>
        <p:spPr>
          <a:xfrm>
            <a:off x="2346262" y="355694"/>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70" name="円/楕円 69"/>
          <p:cNvSpPr/>
          <p:nvPr userDrawn="1"/>
        </p:nvSpPr>
        <p:spPr>
          <a:xfrm>
            <a:off x="4645921" y="3292804"/>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1" name="図プレースホルダー 33"/>
          <p:cNvSpPr>
            <a:spLocks noGrp="1"/>
          </p:cNvSpPr>
          <p:nvPr>
            <p:ph type="pic" sz="quarter" idx="35" hasCustomPrompt="1"/>
          </p:nvPr>
        </p:nvSpPr>
        <p:spPr>
          <a:xfrm>
            <a:off x="4794756" y="3452759"/>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72" name="円/楕円 71"/>
          <p:cNvSpPr/>
          <p:nvPr userDrawn="1"/>
        </p:nvSpPr>
        <p:spPr>
          <a:xfrm>
            <a:off x="7076932" y="763137"/>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3" name="図プレースホルダー 33"/>
          <p:cNvSpPr>
            <a:spLocks noGrp="1"/>
          </p:cNvSpPr>
          <p:nvPr>
            <p:ph type="pic" sz="quarter" idx="36" hasCustomPrompt="1"/>
          </p:nvPr>
        </p:nvSpPr>
        <p:spPr>
          <a:xfrm>
            <a:off x="7225767" y="923092"/>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74" name="円/楕円 73"/>
          <p:cNvSpPr/>
          <p:nvPr userDrawn="1"/>
        </p:nvSpPr>
        <p:spPr>
          <a:xfrm>
            <a:off x="9477407" y="3730507"/>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5" name="図プレースホルダー 33"/>
          <p:cNvSpPr>
            <a:spLocks noGrp="1"/>
          </p:cNvSpPr>
          <p:nvPr>
            <p:ph type="pic" sz="quarter" idx="37" hasCustomPrompt="1"/>
          </p:nvPr>
        </p:nvSpPr>
        <p:spPr>
          <a:xfrm>
            <a:off x="9626242" y="3890462"/>
            <a:ext cx="297553" cy="297527"/>
          </a:xfrm>
        </p:spPr>
        <p:txBody>
          <a:bodyPr>
            <a:normAutofit/>
          </a:bodyPr>
          <a:lstStyle>
            <a:lvl1pPr>
              <a:defRPr sz="667"/>
            </a:lvl1pPr>
          </a:lstStyle>
          <a:p>
            <a:r>
              <a:rPr kumimoji="1" lang="en-US" altLang="ja-JP" dirty="0" smtClean="0"/>
              <a:t>ICON</a:t>
            </a:r>
            <a:endParaRPr kumimoji="1" lang="ja-JP" altLang="en-US" dirty="0"/>
          </a:p>
        </p:txBody>
      </p:sp>
      <p:sp>
        <p:nvSpPr>
          <p:cNvPr id="77" name="テキスト プレースホルダー 11"/>
          <p:cNvSpPr>
            <a:spLocks noGrp="1"/>
          </p:cNvSpPr>
          <p:nvPr>
            <p:ph type="body" sz="quarter" idx="38" hasCustomPrompt="1"/>
          </p:nvPr>
        </p:nvSpPr>
        <p:spPr>
          <a:xfrm>
            <a:off x="3281348" y="4718066"/>
            <a:ext cx="5599871"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78" name="直線コネクタ 77"/>
          <p:cNvCxnSpPr/>
          <p:nvPr userDrawn="1"/>
        </p:nvCxnSpPr>
        <p:spPr>
          <a:xfrm flipH="1" flipV="1">
            <a:off x="2222164" y="5556706"/>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p:ph type="body" sz="quarter" idx="39" hasCustomPrompt="1"/>
          </p:nvPr>
        </p:nvSpPr>
        <p:spPr>
          <a:xfrm>
            <a:off x="2222164" y="5621867"/>
            <a:ext cx="7755523" cy="728133"/>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2922793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yer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32" name="六角形 31"/>
          <p:cNvSpPr/>
          <p:nvPr userDrawn="1"/>
        </p:nvSpPr>
        <p:spPr>
          <a:xfrm rot="5400000">
            <a:off x="3960116" y="1824859"/>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7" name="円/楕円 36"/>
          <p:cNvSpPr/>
          <p:nvPr userDrawn="1"/>
        </p:nvSpPr>
        <p:spPr>
          <a:xfrm>
            <a:off x="5414278" y="930420"/>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8" name="円/楕円 37"/>
          <p:cNvSpPr/>
          <p:nvPr userDrawn="1"/>
        </p:nvSpPr>
        <p:spPr>
          <a:xfrm>
            <a:off x="7236226" y="1920530"/>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9" name="円/楕円 38"/>
          <p:cNvSpPr/>
          <p:nvPr userDrawn="1"/>
        </p:nvSpPr>
        <p:spPr>
          <a:xfrm>
            <a:off x="7236226" y="4020764"/>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0" name="円/楕円 39"/>
          <p:cNvSpPr/>
          <p:nvPr userDrawn="1"/>
        </p:nvSpPr>
        <p:spPr>
          <a:xfrm>
            <a:off x="5414278" y="5040877"/>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1" name="円/楕円 40"/>
          <p:cNvSpPr/>
          <p:nvPr userDrawn="1"/>
        </p:nvSpPr>
        <p:spPr>
          <a:xfrm>
            <a:off x="3579354" y="4020764"/>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2" name="円/楕円 41"/>
          <p:cNvSpPr/>
          <p:nvPr userDrawn="1"/>
        </p:nvSpPr>
        <p:spPr>
          <a:xfrm>
            <a:off x="3579354" y="1914975"/>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3" name="テキスト プレースホルダー 11"/>
          <p:cNvSpPr>
            <a:spLocks noGrp="1"/>
          </p:cNvSpPr>
          <p:nvPr>
            <p:ph type="body" sz="quarter" idx="21" hasCustomPrompt="1"/>
          </p:nvPr>
        </p:nvSpPr>
        <p:spPr>
          <a:xfrm>
            <a:off x="4655715" y="3300331"/>
            <a:ext cx="2850564" cy="660074"/>
          </a:xfrm>
        </p:spPr>
        <p:txBody>
          <a:bodyPr anchor="ctr">
            <a:noAutofit/>
          </a:bodyPr>
          <a:lstStyle>
            <a:lvl1pPr algn="ctr">
              <a:lnSpc>
                <a:spcPct val="100000"/>
              </a:lnSpc>
              <a:spcBef>
                <a:spcPts val="0"/>
              </a:spcBef>
              <a:defRPr sz="2400" spc="200" baseline="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22" hasCustomPrompt="1"/>
          </p:nvPr>
        </p:nvSpPr>
        <p:spPr>
          <a:xfrm>
            <a:off x="3657051"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23" hasCustomPrompt="1"/>
          </p:nvPr>
        </p:nvSpPr>
        <p:spPr>
          <a:xfrm>
            <a:off x="5478417" y="12549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24" hasCustomPrompt="1"/>
          </p:nvPr>
        </p:nvSpPr>
        <p:spPr>
          <a:xfrm>
            <a:off x="7302772"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25" hasCustomPrompt="1"/>
          </p:nvPr>
        </p:nvSpPr>
        <p:spPr>
          <a:xfrm>
            <a:off x="3645901" y="43658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26" hasCustomPrompt="1"/>
          </p:nvPr>
        </p:nvSpPr>
        <p:spPr>
          <a:xfrm>
            <a:off x="7291622" y="43658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51" name="テキスト プレースホルダー 11"/>
          <p:cNvSpPr>
            <a:spLocks noGrp="1"/>
          </p:cNvSpPr>
          <p:nvPr>
            <p:ph type="body" sz="quarter" idx="27" hasCustomPrompt="1"/>
          </p:nvPr>
        </p:nvSpPr>
        <p:spPr>
          <a:xfrm>
            <a:off x="5478417" y="5385914"/>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grpSp>
        <p:nvGrpSpPr>
          <p:cNvPr id="68" name="グループ化 67"/>
          <p:cNvGrpSpPr/>
          <p:nvPr userDrawn="1"/>
        </p:nvGrpSpPr>
        <p:grpSpPr>
          <a:xfrm>
            <a:off x="5317795" y="833157"/>
            <a:ext cx="5088642" cy="1547059"/>
            <a:chOff x="7976000" y="767136"/>
            <a:chExt cx="7632300" cy="2320588"/>
          </a:xfrm>
        </p:grpSpPr>
        <p:sp>
          <p:nvSpPr>
            <p:cNvPr id="52" name="円弧 51"/>
            <p:cNvSpPr/>
            <p:nvPr userDrawn="1"/>
          </p:nvSpPr>
          <p:spPr>
            <a:xfrm rot="2700000">
              <a:off x="7976000" y="7671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cxnSp>
          <p:nvCxnSpPr>
            <p:cNvPr id="54" name="直線コネクタ 53"/>
            <p:cNvCxnSpPr>
              <a:stCxn id="52" idx="0"/>
            </p:cNvCxnSpPr>
            <p:nvPr userDrawn="1"/>
          </p:nvCxnSpPr>
          <p:spPr>
            <a:xfrm>
              <a:off x="9956746" y="1106978"/>
              <a:ext cx="56515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sp>
        <p:nvSpPr>
          <p:cNvPr id="60" name="円弧 59"/>
          <p:cNvSpPr/>
          <p:nvPr userDrawn="1"/>
        </p:nvSpPr>
        <p:spPr>
          <a:xfrm rot="2700000">
            <a:off x="7138353" y="1807986"/>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cxnSp>
        <p:nvCxnSpPr>
          <p:cNvPr id="61" name="直線コネクタ 60"/>
          <p:cNvCxnSpPr>
            <a:stCxn id="60" idx="0"/>
          </p:cNvCxnSpPr>
          <p:nvPr userDrawn="1"/>
        </p:nvCxnSpPr>
        <p:spPr>
          <a:xfrm>
            <a:off x="8458898" y="2034615"/>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3" name="円弧 62"/>
          <p:cNvSpPr/>
          <p:nvPr userDrawn="1"/>
        </p:nvSpPr>
        <p:spPr>
          <a:xfrm rot="2700000">
            <a:off x="7138353" y="3913775"/>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cxnSp>
        <p:nvCxnSpPr>
          <p:cNvPr id="64" name="直線コネクタ 63"/>
          <p:cNvCxnSpPr/>
          <p:nvPr userDrawn="1"/>
        </p:nvCxnSpPr>
        <p:spPr>
          <a:xfrm>
            <a:off x="8458898" y="4140403"/>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flipH="1">
            <a:off x="347163" y="1808053"/>
            <a:ext cx="4675599" cy="1547059"/>
            <a:chOff x="7976000" y="767136"/>
            <a:chExt cx="7012790" cy="2320588"/>
          </a:xfrm>
        </p:grpSpPr>
        <p:sp>
          <p:nvSpPr>
            <p:cNvPr id="70" name="円弧 69"/>
            <p:cNvSpPr/>
            <p:nvPr userDrawn="1"/>
          </p:nvSpPr>
          <p:spPr>
            <a:xfrm rot="2700000">
              <a:off x="7976000" y="7671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cxnSp>
          <p:nvCxnSpPr>
            <p:cNvPr id="71" name="直線コネクタ 70"/>
            <p:cNvCxnSpPr>
              <a:stCxn id="70" idx="0"/>
            </p:cNvCxnSpPr>
            <p:nvPr userDrawn="1"/>
          </p:nvCxnSpPr>
          <p:spPr>
            <a:xfrm>
              <a:off x="9956746" y="1106978"/>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grpSp>
        <p:nvGrpSpPr>
          <p:cNvPr id="76" name="グループ化 75"/>
          <p:cNvGrpSpPr/>
          <p:nvPr userDrawn="1"/>
        </p:nvGrpSpPr>
        <p:grpSpPr>
          <a:xfrm flipH="1">
            <a:off x="347163" y="3913842"/>
            <a:ext cx="4675599" cy="1547059"/>
            <a:chOff x="7976000" y="767136"/>
            <a:chExt cx="7012790" cy="2320588"/>
          </a:xfrm>
        </p:grpSpPr>
        <p:sp>
          <p:nvSpPr>
            <p:cNvPr id="77" name="円弧 76"/>
            <p:cNvSpPr/>
            <p:nvPr userDrawn="1"/>
          </p:nvSpPr>
          <p:spPr>
            <a:xfrm rot="2700000">
              <a:off x="7976000" y="7671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cxnSp>
          <p:nvCxnSpPr>
            <p:cNvPr id="78" name="直線コネクタ 77"/>
            <p:cNvCxnSpPr>
              <a:stCxn id="77" idx="0"/>
            </p:cNvCxnSpPr>
            <p:nvPr userDrawn="1"/>
          </p:nvCxnSpPr>
          <p:spPr>
            <a:xfrm>
              <a:off x="9956746" y="1106978"/>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grpSp>
        <p:nvGrpSpPr>
          <p:cNvPr id="79" name="グループ化 78"/>
          <p:cNvGrpSpPr/>
          <p:nvPr userDrawn="1"/>
        </p:nvGrpSpPr>
        <p:grpSpPr>
          <a:xfrm flipH="1" flipV="1">
            <a:off x="1651143" y="4950889"/>
            <a:ext cx="5192111" cy="1547059"/>
            <a:chOff x="7976000" y="767136"/>
            <a:chExt cx="7787490" cy="2320588"/>
          </a:xfrm>
        </p:grpSpPr>
        <p:sp>
          <p:nvSpPr>
            <p:cNvPr id="80" name="円弧 79"/>
            <p:cNvSpPr/>
            <p:nvPr userDrawn="1"/>
          </p:nvSpPr>
          <p:spPr>
            <a:xfrm rot="2700000">
              <a:off x="7976000" y="7671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cxnSp>
          <p:nvCxnSpPr>
            <p:cNvPr id="81" name="直線コネクタ 80"/>
            <p:cNvCxnSpPr>
              <a:stCxn id="80" idx="0"/>
            </p:cNvCxnSpPr>
            <p:nvPr userDrawn="1"/>
          </p:nvCxnSpPr>
          <p:spPr>
            <a:xfrm flipV="1">
              <a:off x="9956746" y="1106978"/>
              <a:ext cx="58067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grpSp>
      <p:sp>
        <p:nvSpPr>
          <p:cNvPr id="82" name="テキスト プレースホルダー 11"/>
          <p:cNvSpPr>
            <a:spLocks noGrp="1"/>
          </p:cNvSpPr>
          <p:nvPr>
            <p:ph type="body" sz="quarter" idx="28" hasCustomPrompt="1"/>
          </p:nvPr>
        </p:nvSpPr>
        <p:spPr>
          <a:xfrm>
            <a:off x="6937316" y="1134929"/>
            <a:ext cx="3469121" cy="564892"/>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0" name="テキスト プレースホルダー 11"/>
          <p:cNvSpPr>
            <a:spLocks noGrp="1"/>
          </p:cNvSpPr>
          <p:nvPr>
            <p:ph type="body" sz="quarter" idx="29" hasCustomPrompt="1"/>
          </p:nvPr>
        </p:nvSpPr>
        <p:spPr>
          <a:xfrm>
            <a:off x="8731347" y="2135731"/>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1" name="テキスト プレースホルダー 11"/>
          <p:cNvSpPr>
            <a:spLocks noGrp="1"/>
          </p:cNvSpPr>
          <p:nvPr>
            <p:ph type="body" sz="quarter" idx="30" hasCustomPrompt="1"/>
          </p:nvPr>
        </p:nvSpPr>
        <p:spPr>
          <a:xfrm>
            <a:off x="8739814" y="4227003"/>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2" name="テキスト プレースホルダー 11"/>
          <p:cNvSpPr>
            <a:spLocks noGrp="1"/>
          </p:cNvSpPr>
          <p:nvPr>
            <p:ph type="body" sz="quarter" idx="31" hasCustomPrompt="1"/>
          </p:nvPr>
        </p:nvSpPr>
        <p:spPr>
          <a:xfrm>
            <a:off x="330956" y="2135237"/>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5" name="テキスト プレースホルダー 11"/>
          <p:cNvSpPr>
            <a:spLocks noGrp="1"/>
          </p:cNvSpPr>
          <p:nvPr>
            <p:ph type="body" sz="quarter" idx="32" hasCustomPrompt="1"/>
          </p:nvPr>
        </p:nvSpPr>
        <p:spPr>
          <a:xfrm>
            <a:off x="347164" y="4235470"/>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6" name="テキスト プレースホルダー 11"/>
          <p:cNvSpPr>
            <a:spLocks noGrp="1"/>
          </p:cNvSpPr>
          <p:nvPr>
            <p:ph type="body" sz="quarter" idx="33" hasCustomPrompt="1"/>
          </p:nvPr>
        </p:nvSpPr>
        <p:spPr>
          <a:xfrm>
            <a:off x="1746799" y="5622262"/>
            <a:ext cx="3469121" cy="564892"/>
          </a:xfrm>
        </p:spPr>
        <p:txBody>
          <a:bodyPr anchor="b">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8" name="テキスト プレースホルダー 11"/>
          <p:cNvSpPr>
            <a:spLocks noGrp="1"/>
          </p:cNvSpPr>
          <p:nvPr>
            <p:ph type="body" sz="quarter" idx="15" hasCustomPrompt="1"/>
          </p:nvPr>
        </p:nvSpPr>
        <p:spPr>
          <a:xfrm>
            <a:off x="304826" y="235778"/>
            <a:ext cx="4513125" cy="132208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47" name="直線コネクタ 46"/>
          <p:cNvCxnSpPr/>
          <p:nvPr userDrawn="1"/>
        </p:nvCxnSpPr>
        <p:spPr>
          <a:xfrm flipH="1">
            <a:off x="-528" y="1581689"/>
            <a:ext cx="497615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0450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17" name="正方形/長方形 16"/>
          <p:cNvSpPr/>
          <p:nvPr userDrawn="1"/>
        </p:nvSpPr>
        <p:spPr>
          <a:xfrm>
            <a:off x="0" y="5461000"/>
            <a:ext cx="12192000" cy="139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 name="円/楕円 4"/>
          <p:cNvSpPr/>
          <p:nvPr userDrawn="1"/>
        </p:nvSpPr>
        <p:spPr>
          <a:xfrm>
            <a:off x="514896" y="847349"/>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6" name="図プレースホルダー 9"/>
          <p:cNvSpPr>
            <a:spLocks noGrp="1"/>
          </p:cNvSpPr>
          <p:nvPr>
            <p:ph type="pic" sz="quarter" idx="12" hasCustomPrompt="1"/>
          </p:nvPr>
        </p:nvSpPr>
        <p:spPr>
          <a:xfrm>
            <a:off x="642194" y="974647"/>
            <a:ext cx="3618459" cy="3618458"/>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タイトル 1"/>
          <p:cNvSpPr>
            <a:spLocks noGrp="1"/>
          </p:cNvSpPr>
          <p:nvPr>
            <p:ph type="title" hasCustomPrompt="1"/>
          </p:nvPr>
        </p:nvSpPr>
        <p:spPr>
          <a:xfrm>
            <a:off x="4745733" y="600835"/>
            <a:ext cx="5673775" cy="1209374"/>
          </a:xfrm>
          <a:prstGeom prst="rect">
            <a:avLst/>
          </a:prstGeom>
        </p:spPr>
        <p:txBody>
          <a:bodyPr anchor="b"/>
          <a:lstStyle>
            <a:lvl1pPr algn="l">
              <a:defRPr sz="6400" spc="4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4749596" y="1591474"/>
            <a:ext cx="6897502" cy="660361"/>
          </a:xfrm>
        </p:spPr>
        <p:txBody>
          <a:bodyPr anchor="t">
            <a:noAutofit/>
          </a:bodyPr>
          <a:lstStyle>
            <a:lvl1pPr algn="l">
              <a:lnSpc>
                <a:spcPct val="120000"/>
              </a:lnSpc>
              <a:defRPr sz="2933" spc="200">
                <a:solidFill>
                  <a:schemeClr val="tx1"/>
                </a:solidFill>
                <a:latin typeface="+mj-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16" hasCustomPrompt="1"/>
          </p:nvPr>
        </p:nvSpPr>
        <p:spPr>
          <a:xfrm>
            <a:off x="4724194" y="3809702"/>
            <a:ext cx="6901366" cy="117716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 name="円/楕円 1"/>
          <p:cNvSpPr/>
          <p:nvPr userDrawn="1"/>
        </p:nvSpPr>
        <p:spPr>
          <a:xfrm>
            <a:off x="4767146" y="2343609"/>
            <a:ext cx="1311389" cy="131127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円/楕円 11"/>
          <p:cNvSpPr/>
          <p:nvPr userDrawn="1"/>
        </p:nvSpPr>
        <p:spPr>
          <a:xfrm>
            <a:off x="6426757" y="2343608"/>
            <a:ext cx="1311389" cy="1311275"/>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円/楕円 12"/>
          <p:cNvSpPr/>
          <p:nvPr userDrawn="1"/>
        </p:nvSpPr>
        <p:spPr>
          <a:xfrm>
            <a:off x="8086367" y="2343608"/>
            <a:ext cx="1311389" cy="1311275"/>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テキスト プレースホルダー 11"/>
          <p:cNvSpPr>
            <a:spLocks noGrp="1"/>
          </p:cNvSpPr>
          <p:nvPr>
            <p:ph type="body" sz="quarter" idx="17" hasCustomPrompt="1"/>
          </p:nvPr>
        </p:nvSpPr>
        <p:spPr>
          <a:xfrm>
            <a:off x="4851205" y="266432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8" hasCustomPrompt="1"/>
          </p:nvPr>
        </p:nvSpPr>
        <p:spPr>
          <a:xfrm>
            <a:off x="8166499" y="2669065"/>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9" hasCustomPrompt="1"/>
          </p:nvPr>
        </p:nvSpPr>
        <p:spPr>
          <a:xfrm>
            <a:off x="6506888" y="266534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8" name="図プレースホルダー 7"/>
          <p:cNvSpPr>
            <a:spLocks noGrp="1"/>
          </p:cNvSpPr>
          <p:nvPr>
            <p:ph type="pic" sz="quarter" idx="20" hasCustomPrompt="1"/>
          </p:nvPr>
        </p:nvSpPr>
        <p:spPr>
          <a:xfrm>
            <a:off x="2190955" y="5807403"/>
            <a:ext cx="557873" cy="557825"/>
          </a:xfrm>
        </p:spPr>
        <p:txBody>
          <a:bodyPr>
            <a:normAutofit/>
          </a:bodyPr>
          <a:lstStyle>
            <a:lvl1pPr>
              <a:defRPr sz="1067"/>
            </a:lvl1pPr>
          </a:lstStyle>
          <a:p>
            <a:r>
              <a:rPr kumimoji="1" lang="en-US" altLang="ja-JP" dirty="0" smtClean="0"/>
              <a:t>ICON</a:t>
            </a:r>
            <a:endParaRPr kumimoji="1" lang="ja-JP" altLang="en-US" dirty="0"/>
          </a:p>
        </p:txBody>
      </p:sp>
      <p:sp>
        <p:nvSpPr>
          <p:cNvPr id="19" name="テキスト プレースホルダー 11"/>
          <p:cNvSpPr>
            <a:spLocks noGrp="1"/>
          </p:cNvSpPr>
          <p:nvPr>
            <p:ph type="body" sz="quarter" idx="28" hasCustomPrompt="1"/>
          </p:nvPr>
        </p:nvSpPr>
        <p:spPr>
          <a:xfrm>
            <a:off x="2747070"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
        <p:nvSpPr>
          <p:cNvPr id="20" name="図プレースホルダー 7"/>
          <p:cNvSpPr>
            <a:spLocks noGrp="1"/>
          </p:cNvSpPr>
          <p:nvPr>
            <p:ph type="pic" sz="quarter" idx="29" hasCustomPrompt="1"/>
          </p:nvPr>
        </p:nvSpPr>
        <p:spPr>
          <a:xfrm>
            <a:off x="5104855" y="5807403"/>
            <a:ext cx="557873" cy="557825"/>
          </a:xfrm>
        </p:spPr>
        <p:txBody>
          <a:bodyPr>
            <a:normAutofit/>
          </a:bodyPr>
          <a:lstStyle>
            <a:lvl1pPr>
              <a:defRPr sz="1067"/>
            </a:lvl1pPr>
          </a:lstStyle>
          <a:p>
            <a:r>
              <a:rPr kumimoji="1" lang="en-US" altLang="ja-JP" dirty="0" smtClean="0"/>
              <a:t>ICON</a:t>
            </a:r>
            <a:endParaRPr kumimoji="1" lang="ja-JP" altLang="en-US" dirty="0"/>
          </a:p>
        </p:txBody>
      </p:sp>
      <p:sp>
        <p:nvSpPr>
          <p:cNvPr id="21" name="テキスト プレースホルダー 11"/>
          <p:cNvSpPr>
            <a:spLocks noGrp="1"/>
          </p:cNvSpPr>
          <p:nvPr>
            <p:ph type="body" sz="quarter" idx="30" hasCustomPrompt="1"/>
          </p:nvPr>
        </p:nvSpPr>
        <p:spPr>
          <a:xfrm>
            <a:off x="5660969" y="5756604"/>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
        <p:nvSpPr>
          <p:cNvPr id="22" name="図プレースホルダー 7"/>
          <p:cNvSpPr>
            <a:spLocks noGrp="1"/>
          </p:cNvSpPr>
          <p:nvPr>
            <p:ph type="pic" sz="quarter" idx="31" hasCustomPrompt="1"/>
          </p:nvPr>
        </p:nvSpPr>
        <p:spPr>
          <a:xfrm>
            <a:off x="8017641" y="5807403"/>
            <a:ext cx="557873" cy="557825"/>
          </a:xfrm>
        </p:spPr>
        <p:txBody>
          <a:bodyPr>
            <a:normAutofit/>
          </a:bodyPr>
          <a:lstStyle>
            <a:lvl1pPr>
              <a:defRPr sz="1067"/>
            </a:lvl1pPr>
          </a:lstStyle>
          <a:p>
            <a:r>
              <a:rPr kumimoji="1" lang="en-US" altLang="ja-JP" dirty="0" smtClean="0"/>
              <a:t>ICON</a:t>
            </a:r>
            <a:endParaRPr kumimoji="1" lang="ja-JP" altLang="en-US" dirty="0"/>
          </a:p>
        </p:txBody>
      </p:sp>
      <p:sp>
        <p:nvSpPr>
          <p:cNvPr id="23" name="テキスト プレースホルダー 11"/>
          <p:cNvSpPr>
            <a:spLocks noGrp="1"/>
          </p:cNvSpPr>
          <p:nvPr>
            <p:ph type="body" sz="quarter" idx="32" hasCustomPrompt="1"/>
          </p:nvPr>
        </p:nvSpPr>
        <p:spPr>
          <a:xfrm>
            <a:off x="8573755"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68646435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 Points and Texts">
    <p:spTree>
      <p:nvGrpSpPr>
        <p:cNvPr id="1" name=""/>
        <p:cNvGrpSpPr/>
        <p:nvPr/>
      </p:nvGrpSpPr>
      <p:grpSpPr>
        <a:xfrm>
          <a:off x="0" y="0"/>
          <a:ext cx="0" cy="0"/>
          <a:chOff x="0" y="0"/>
          <a:chExt cx="0" cy="0"/>
        </a:xfrm>
      </p:grpSpPr>
      <p:cxnSp>
        <p:nvCxnSpPr>
          <p:cNvPr id="36" name="直線コネクタ 35"/>
          <p:cNvCxnSpPr/>
          <p:nvPr userDrawn="1"/>
        </p:nvCxnSpPr>
        <p:spPr>
          <a:xfrm flipH="1">
            <a:off x="-529" y="271939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六角形 13"/>
          <p:cNvSpPr/>
          <p:nvPr userDrawn="1"/>
        </p:nvSpPr>
        <p:spPr>
          <a:xfrm rot="5400000">
            <a:off x="1334288" y="1646518"/>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grpSp>
        <p:nvGrpSpPr>
          <p:cNvPr id="13" name="グループ化 12"/>
          <p:cNvGrpSpPr/>
          <p:nvPr userDrawn="1"/>
        </p:nvGrpSpPr>
        <p:grpSpPr>
          <a:xfrm>
            <a:off x="859374" y="535525"/>
            <a:ext cx="5206618" cy="5623779"/>
            <a:chOff x="4946954" y="348420"/>
            <a:chExt cx="8413408" cy="9088290"/>
          </a:xfrm>
        </p:grpSpPr>
        <p:sp>
          <p:nvSpPr>
            <p:cNvPr id="5" name="涙形 4"/>
            <p:cNvSpPr/>
            <p:nvPr userDrawn="1"/>
          </p:nvSpPr>
          <p:spPr>
            <a:xfrm rot="8100000">
              <a:off x="7680555" y="348420"/>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涙形 5"/>
            <p:cNvSpPr/>
            <p:nvPr userDrawn="1"/>
          </p:nvSpPr>
          <p:spPr>
            <a:xfrm rot="4500000">
              <a:off x="4946954" y="1889381"/>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涙形 6"/>
            <p:cNvSpPr/>
            <p:nvPr userDrawn="1"/>
          </p:nvSpPr>
          <p:spPr>
            <a:xfrm rot="900000">
              <a:off x="4946954" y="4994725"/>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涙形 7"/>
            <p:cNvSpPr/>
            <p:nvPr userDrawn="1"/>
          </p:nvSpPr>
          <p:spPr>
            <a:xfrm rot="18900000">
              <a:off x="7703047" y="6512996"/>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涙形 8"/>
            <p:cNvSpPr/>
            <p:nvPr userDrawn="1"/>
          </p:nvSpPr>
          <p:spPr>
            <a:xfrm rot="15300000">
              <a:off x="10436648" y="4972035"/>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涙形 9"/>
            <p:cNvSpPr/>
            <p:nvPr userDrawn="1"/>
          </p:nvSpPr>
          <p:spPr>
            <a:xfrm rot="11700000">
              <a:off x="10436648" y="1866691"/>
              <a:ext cx="2923714" cy="292371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15" name="テキスト プレースホルダー 11"/>
          <p:cNvSpPr>
            <a:spLocks noGrp="1"/>
          </p:cNvSpPr>
          <p:nvPr>
            <p:ph type="body" sz="quarter" idx="23" hasCustomPrompt="1"/>
          </p:nvPr>
        </p:nvSpPr>
        <p:spPr>
          <a:xfrm>
            <a:off x="2615310" y="1088741"/>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16" name="図プレースホルダー 7"/>
          <p:cNvSpPr>
            <a:spLocks noGrp="1"/>
          </p:cNvSpPr>
          <p:nvPr>
            <p:ph type="pic" sz="quarter" idx="18" hasCustomPrompt="1"/>
          </p:nvPr>
        </p:nvSpPr>
        <p:spPr>
          <a:xfrm>
            <a:off x="3201545" y="624808"/>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17" name="テキスト プレースホルダー 11"/>
          <p:cNvSpPr>
            <a:spLocks noGrp="1"/>
          </p:cNvSpPr>
          <p:nvPr>
            <p:ph type="body" sz="quarter" idx="29" hasCustomPrompt="1"/>
          </p:nvPr>
        </p:nvSpPr>
        <p:spPr>
          <a:xfrm>
            <a:off x="2699282" y="138877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30" hasCustomPrompt="1"/>
          </p:nvPr>
        </p:nvSpPr>
        <p:spPr>
          <a:xfrm>
            <a:off x="4313098" y="2062730"/>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19" name="図プレースホルダー 7"/>
          <p:cNvSpPr>
            <a:spLocks noGrp="1"/>
          </p:cNvSpPr>
          <p:nvPr>
            <p:ph type="pic" sz="quarter" idx="31" hasCustomPrompt="1"/>
          </p:nvPr>
        </p:nvSpPr>
        <p:spPr>
          <a:xfrm>
            <a:off x="4899333" y="1598797"/>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20" name="テキスト プレースホルダー 11"/>
          <p:cNvSpPr>
            <a:spLocks noGrp="1"/>
          </p:cNvSpPr>
          <p:nvPr>
            <p:ph type="body" sz="quarter" idx="32" hasCustomPrompt="1"/>
          </p:nvPr>
        </p:nvSpPr>
        <p:spPr>
          <a:xfrm>
            <a:off x="4397070" y="236276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33" hasCustomPrompt="1"/>
          </p:nvPr>
        </p:nvSpPr>
        <p:spPr>
          <a:xfrm>
            <a:off x="915813" y="2032727"/>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25" name="図プレースホルダー 7"/>
          <p:cNvSpPr>
            <a:spLocks noGrp="1"/>
          </p:cNvSpPr>
          <p:nvPr>
            <p:ph type="pic" sz="quarter" idx="34" hasCustomPrompt="1"/>
          </p:nvPr>
        </p:nvSpPr>
        <p:spPr>
          <a:xfrm>
            <a:off x="1502048" y="1568794"/>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26" name="テキスト プレースホルダー 11"/>
          <p:cNvSpPr>
            <a:spLocks noGrp="1"/>
          </p:cNvSpPr>
          <p:nvPr>
            <p:ph type="body" sz="quarter" idx="35" hasCustomPrompt="1"/>
          </p:nvPr>
        </p:nvSpPr>
        <p:spPr>
          <a:xfrm>
            <a:off x="999785" y="2332760"/>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36" hasCustomPrompt="1"/>
          </p:nvPr>
        </p:nvSpPr>
        <p:spPr>
          <a:xfrm>
            <a:off x="915813" y="3951433"/>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28" name="図プレースホルダー 7"/>
          <p:cNvSpPr>
            <a:spLocks noGrp="1"/>
          </p:cNvSpPr>
          <p:nvPr>
            <p:ph type="pic" sz="quarter" idx="37" hasCustomPrompt="1"/>
          </p:nvPr>
        </p:nvSpPr>
        <p:spPr>
          <a:xfrm>
            <a:off x="1502048" y="3487500"/>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29" name="テキスト プレースホルダー 11"/>
          <p:cNvSpPr>
            <a:spLocks noGrp="1"/>
          </p:cNvSpPr>
          <p:nvPr>
            <p:ph type="body" sz="quarter" idx="38" hasCustomPrompt="1"/>
          </p:nvPr>
        </p:nvSpPr>
        <p:spPr>
          <a:xfrm>
            <a:off x="999785" y="4251466"/>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39" hasCustomPrompt="1"/>
          </p:nvPr>
        </p:nvSpPr>
        <p:spPr>
          <a:xfrm>
            <a:off x="4313098" y="3939057"/>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31" name="図プレースホルダー 7"/>
          <p:cNvSpPr>
            <a:spLocks noGrp="1"/>
          </p:cNvSpPr>
          <p:nvPr>
            <p:ph type="pic" sz="quarter" idx="40" hasCustomPrompt="1"/>
          </p:nvPr>
        </p:nvSpPr>
        <p:spPr>
          <a:xfrm>
            <a:off x="4899333" y="3475125"/>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32" name="テキスト プレースホルダー 11"/>
          <p:cNvSpPr>
            <a:spLocks noGrp="1"/>
          </p:cNvSpPr>
          <p:nvPr>
            <p:ph type="body" sz="quarter" idx="41" hasCustomPrompt="1"/>
          </p:nvPr>
        </p:nvSpPr>
        <p:spPr>
          <a:xfrm>
            <a:off x="4397070" y="4239090"/>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42" hasCustomPrompt="1"/>
          </p:nvPr>
        </p:nvSpPr>
        <p:spPr>
          <a:xfrm>
            <a:off x="2615310" y="4883043"/>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34" name="図プレースホルダー 7"/>
          <p:cNvSpPr>
            <a:spLocks noGrp="1"/>
          </p:cNvSpPr>
          <p:nvPr>
            <p:ph type="pic" sz="quarter" idx="43" hasCustomPrompt="1"/>
          </p:nvPr>
        </p:nvSpPr>
        <p:spPr>
          <a:xfrm>
            <a:off x="3201545" y="4389107"/>
            <a:ext cx="523985" cy="523939"/>
          </a:xfrm>
        </p:spPr>
        <p:txBody>
          <a:bodyPr>
            <a:normAutofit/>
          </a:bodyPr>
          <a:lstStyle>
            <a:lvl1pPr>
              <a:defRPr sz="1067"/>
            </a:lvl1pPr>
          </a:lstStyle>
          <a:p>
            <a:r>
              <a:rPr kumimoji="1" lang="en-US" altLang="ja-JP" dirty="0" smtClean="0"/>
              <a:t>ICON</a:t>
            </a:r>
            <a:endParaRPr kumimoji="1" lang="ja-JP" altLang="en-US" dirty="0"/>
          </a:p>
        </p:txBody>
      </p:sp>
      <p:sp>
        <p:nvSpPr>
          <p:cNvPr id="35" name="テキスト プレースホルダー 11"/>
          <p:cNvSpPr>
            <a:spLocks noGrp="1"/>
          </p:cNvSpPr>
          <p:nvPr>
            <p:ph type="body" sz="quarter" idx="44" hasCustomPrompt="1"/>
          </p:nvPr>
        </p:nvSpPr>
        <p:spPr>
          <a:xfrm>
            <a:off x="2699282" y="515307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15" hasCustomPrompt="1"/>
          </p:nvPr>
        </p:nvSpPr>
        <p:spPr>
          <a:xfrm>
            <a:off x="6366052" y="818710"/>
            <a:ext cx="5277068"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41" name="ホームベース 40"/>
          <p:cNvSpPr/>
          <p:nvPr userDrawn="1"/>
        </p:nvSpPr>
        <p:spPr>
          <a:xfrm>
            <a:off x="6411094" y="2937725"/>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2" name="テキスト プレースホルダー 11"/>
          <p:cNvSpPr>
            <a:spLocks noGrp="1"/>
          </p:cNvSpPr>
          <p:nvPr>
            <p:ph type="body" sz="quarter" idx="16" hasCustomPrompt="1"/>
          </p:nvPr>
        </p:nvSpPr>
        <p:spPr>
          <a:xfrm>
            <a:off x="6730919" y="3193288"/>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17" hasCustomPrompt="1"/>
          </p:nvPr>
        </p:nvSpPr>
        <p:spPr>
          <a:xfrm>
            <a:off x="6730919" y="2807002"/>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44" name="ホームベース 43"/>
          <p:cNvSpPr/>
          <p:nvPr userDrawn="1"/>
        </p:nvSpPr>
        <p:spPr>
          <a:xfrm>
            <a:off x="6411094" y="454983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5" name="テキスト プレースホルダー 11"/>
          <p:cNvSpPr>
            <a:spLocks noGrp="1"/>
          </p:cNvSpPr>
          <p:nvPr>
            <p:ph type="body" sz="quarter" idx="45" hasCustomPrompt="1"/>
          </p:nvPr>
        </p:nvSpPr>
        <p:spPr>
          <a:xfrm>
            <a:off x="6730919" y="4805396"/>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19" hasCustomPrompt="1"/>
          </p:nvPr>
        </p:nvSpPr>
        <p:spPr>
          <a:xfrm>
            <a:off x="6730919" y="4419110"/>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63654777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Points and Big Tit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32" name="正方形/長方形 31"/>
          <p:cNvSpPr/>
          <p:nvPr userDrawn="1"/>
        </p:nvSpPr>
        <p:spPr>
          <a:xfrm>
            <a:off x="0" y="0"/>
            <a:ext cx="12192000" cy="3429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テキスト プレースホルダー 11"/>
          <p:cNvSpPr>
            <a:spLocks noGrp="1"/>
          </p:cNvSpPr>
          <p:nvPr>
            <p:ph type="body" sz="quarter" idx="15" hasCustomPrompt="1"/>
          </p:nvPr>
        </p:nvSpPr>
        <p:spPr>
          <a:xfrm>
            <a:off x="484889" y="818710"/>
            <a:ext cx="11222221" cy="1639492"/>
          </a:xfrm>
        </p:spPr>
        <p:txBody>
          <a:bodyPr anchor="b">
            <a:noAutofit/>
          </a:bodyPr>
          <a:lstStyle>
            <a:lvl1pPr algn="ctr">
              <a:lnSpc>
                <a:spcPct val="100000"/>
              </a:lnSpc>
              <a:spcBef>
                <a:spcPts val="0"/>
              </a:spcBef>
              <a:defRPr sz="10001" spc="400" baseline="0">
                <a:solidFill>
                  <a:schemeClr val="bg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2" hasCustomPrompt="1"/>
          </p:nvPr>
        </p:nvSpPr>
        <p:spPr>
          <a:xfrm>
            <a:off x="484890" y="2270292"/>
            <a:ext cx="11222221" cy="660074"/>
          </a:xfrm>
        </p:spPr>
        <p:txBody>
          <a:bodyPr anchor="ctr">
            <a:noAutofit/>
          </a:bodyPr>
          <a:lstStyle>
            <a:lvl1pPr algn="ctr">
              <a:lnSpc>
                <a:spcPct val="100000"/>
              </a:lnSpc>
              <a:spcBef>
                <a:spcPts val="0"/>
              </a:spcBef>
              <a:defRPr sz="2400" spc="1000" baseline="0">
                <a:solidFill>
                  <a:schemeClr val="bg1"/>
                </a:solidFill>
                <a:latin typeface="+mj-lt"/>
              </a:defRPr>
            </a:lvl1pPr>
          </a:lstStyle>
          <a:p>
            <a:pPr lvl="0"/>
            <a:r>
              <a:rPr lang="en-US" altLang="ja-JP" dirty="0" smtClean="0"/>
              <a:t>TEXT HERE</a:t>
            </a:r>
            <a:endParaRPr lang="en-US" dirty="0"/>
          </a:p>
        </p:txBody>
      </p:sp>
      <p:sp>
        <p:nvSpPr>
          <p:cNvPr id="35" name="図プレースホルダー 7"/>
          <p:cNvSpPr>
            <a:spLocks noGrp="1"/>
          </p:cNvSpPr>
          <p:nvPr>
            <p:ph type="pic" sz="quarter" idx="18" hasCustomPrompt="1"/>
          </p:nvPr>
        </p:nvSpPr>
        <p:spPr>
          <a:xfrm>
            <a:off x="2135217" y="3759037"/>
            <a:ext cx="1020202" cy="1020113"/>
          </a:xfrm>
        </p:spPr>
        <p:txBody>
          <a:bodyPr>
            <a:normAutofit/>
          </a:bodyPr>
          <a:lstStyle>
            <a:lvl1pPr>
              <a:defRPr sz="1067"/>
            </a:lvl1pPr>
          </a:lstStyle>
          <a:p>
            <a:r>
              <a:rPr kumimoji="1" lang="en-US" altLang="ja-JP" dirty="0" smtClean="0"/>
              <a:t>ICON</a:t>
            </a:r>
            <a:endParaRPr kumimoji="1" lang="ja-JP" altLang="en-US" dirty="0"/>
          </a:p>
        </p:txBody>
      </p:sp>
      <p:sp>
        <p:nvSpPr>
          <p:cNvPr id="36" name="テキスト プレースホルダー 11"/>
          <p:cNvSpPr>
            <a:spLocks noGrp="1"/>
          </p:cNvSpPr>
          <p:nvPr>
            <p:ph type="body" sz="quarter" idx="16" hasCustomPrompt="1"/>
          </p:nvPr>
        </p:nvSpPr>
        <p:spPr>
          <a:xfrm>
            <a:off x="1085009"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17" hasCustomPrompt="1"/>
          </p:nvPr>
        </p:nvSpPr>
        <p:spPr>
          <a:xfrm>
            <a:off x="1085009"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8" name="図プレースホルダー 7"/>
          <p:cNvSpPr>
            <a:spLocks noGrp="1"/>
          </p:cNvSpPr>
          <p:nvPr>
            <p:ph type="pic" sz="quarter" idx="23" hasCustomPrompt="1"/>
          </p:nvPr>
        </p:nvSpPr>
        <p:spPr>
          <a:xfrm>
            <a:off x="5585899" y="3759037"/>
            <a:ext cx="1020202" cy="1020113"/>
          </a:xfrm>
        </p:spPr>
        <p:txBody>
          <a:bodyPr>
            <a:normAutofit/>
          </a:bodyPr>
          <a:lstStyle>
            <a:lvl1pPr>
              <a:defRPr sz="1067"/>
            </a:lvl1pPr>
          </a:lstStyle>
          <a:p>
            <a:r>
              <a:rPr kumimoji="1" lang="en-US" altLang="ja-JP" dirty="0" smtClean="0"/>
              <a:t>ICON</a:t>
            </a:r>
            <a:endParaRPr kumimoji="1" lang="ja-JP" altLang="en-US" dirty="0"/>
          </a:p>
        </p:txBody>
      </p:sp>
      <p:sp>
        <p:nvSpPr>
          <p:cNvPr id="39" name="テキスト プレースホルダー 11"/>
          <p:cNvSpPr>
            <a:spLocks noGrp="1"/>
          </p:cNvSpPr>
          <p:nvPr>
            <p:ph type="body" sz="quarter" idx="24" hasCustomPrompt="1"/>
          </p:nvPr>
        </p:nvSpPr>
        <p:spPr>
          <a:xfrm>
            <a:off x="4535691"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5" hasCustomPrompt="1"/>
          </p:nvPr>
        </p:nvSpPr>
        <p:spPr>
          <a:xfrm>
            <a:off x="4535691"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41" name="図プレースホルダー 7"/>
          <p:cNvSpPr>
            <a:spLocks noGrp="1"/>
          </p:cNvSpPr>
          <p:nvPr>
            <p:ph type="pic" sz="quarter" idx="26" hasCustomPrompt="1"/>
          </p:nvPr>
        </p:nvSpPr>
        <p:spPr>
          <a:xfrm>
            <a:off x="9036582" y="3759037"/>
            <a:ext cx="1020202" cy="1020113"/>
          </a:xfrm>
        </p:spPr>
        <p:txBody>
          <a:bodyPr>
            <a:normAutofit/>
          </a:bodyPr>
          <a:lstStyle>
            <a:lvl1pPr>
              <a:defRPr sz="1067"/>
            </a:lvl1pPr>
          </a:lstStyle>
          <a:p>
            <a:r>
              <a:rPr kumimoji="1" lang="en-US" altLang="ja-JP" dirty="0" smtClean="0"/>
              <a:t>ICON</a:t>
            </a:r>
            <a:endParaRPr kumimoji="1" lang="ja-JP" altLang="en-US" dirty="0"/>
          </a:p>
        </p:txBody>
      </p:sp>
      <p:sp>
        <p:nvSpPr>
          <p:cNvPr id="42" name="テキスト プレースホルダー 11"/>
          <p:cNvSpPr>
            <a:spLocks noGrp="1"/>
          </p:cNvSpPr>
          <p:nvPr>
            <p:ph type="body" sz="quarter" idx="27" hasCustomPrompt="1"/>
          </p:nvPr>
        </p:nvSpPr>
        <p:spPr>
          <a:xfrm>
            <a:off x="7986374"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28" hasCustomPrompt="1"/>
          </p:nvPr>
        </p:nvSpPr>
        <p:spPr>
          <a:xfrm>
            <a:off x="7986374"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94218628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ne and Pictur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9" name="図プレースホルダー 8"/>
          <p:cNvSpPr>
            <a:spLocks noGrp="1"/>
          </p:cNvSpPr>
          <p:nvPr>
            <p:ph type="pic" sz="quarter" idx="12" hasCustomPrompt="1"/>
          </p:nvPr>
        </p:nvSpPr>
        <p:spPr>
          <a:xfrm>
            <a:off x="0" y="0"/>
            <a:ext cx="12192000" cy="4389107"/>
          </a:xfrm>
        </p:spPr>
        <p:txBody>
          <a:bodyPr/>
          <a:lstStyle>
            <a:lvl1pPr>
              <a:defRPr baseline="0"/>
            </a:lvl1pPr>
          </a:lstStyle>
          <a:p>
            <a:r>
              <a:rPr kumimoji="1" lang="en-US" altLang="ja-JP" dirty="0" smtClean="0"/>
              <a:t>Add an image</a:t>
            </a:r>
            <a:endParaRPr kumimoji="1" lang="ja-JP" altLang="en-US" dirty="0"/>
          </a:p>
        </p:txBody>
      </p:sp>
      <p:sp>
        <p:nvSpPr>
          <p:cNvPr id="13" name="テキスト プレースホルダー 12"/>
          <p:cNvSpPr>
            <a:spLocks noGrp="1"/>
          </p:cNvSpPr>
          <p:nvPr>
            <p:ph type="body" sz="quarter" idx="14" hasCustomPrompt="1"/>
          </p:nvPr>
        </p:nvSpPr>
        <p:spPr>
          <a:xfrm>
            <a:off x="0" y="2708860"/>
            <a:ext cx="12192000" cy="510117"/>
          </a:xfrm>
          <a:solidFill>
            <a:schemeClr val="accent1">
              <a:alpha val="69000"/>
            </a:schemeClr>
          </a:solidFill>
        </p:spPr>
        <p:txBody>
          <a:bodyPr/>
          <a:lstStyle/>
          <a:p>
            <a:pPr lvl="0"/>
            <a:r>
              <a:rPr kumimoji="1" lang="en-US" altLang="ja-JP" dirty="0" smtClean="0"/>
              <a:t> </a:t>
            </a:r>
            <a:endParaRPr kumimoji="1" lang="ja-JP" altLang="en-US" dirty="0"/>
          </a:p>
        </p:txBody>
      </p:sp>
      <p:sp>
        <p:nvSpPr>
          <p:cNvPr id="14" name="テキスト プレースホルダー 12"/>
          <p:cNvSpPr>
            <a:spLocks noGrp="1"/>
          </p:cNvSpPr>
          <p:nvPr>
            <p:ph type="body" sz="quarter" idx="15" hasCustomPrompt="1"/>
          </p:nvPr>
        </p:nvSpPr>
        <p:spPr>
          <a:xfrm>
            <a:off x="0" y="3219301"/>
            <a:ext cx="12192000" cy="1169806"/>
          </a:xfrm>
          <a:solidFill>
            <a:schemeClr val="tx2">
              <a:alpha val="69000"/>
            </a:schemeClr>
          </a:solidFill>
        </p:spPr>
        <p:txBody>
          <a:bodyPr/>
          <a:lstStyle/>
          <a:p>
            <a:pPr lvl="0"/>
            <a:r>
              <a:rPr kumimoji="1" lang="en-US" altLang="ja-JP" dirty="0" smtClean="0"/>
              <a:t> </a:t>
            </a:r>
            <a:endParaRPr kumimoji="1" lang="ja-JP" altLang="en-US" dirty="0"/>
          </a:p>
        </p:txBody>
      </p:sp>
      <p:sp>
        <p:nvSpPr>
          <p:cNvPr id="11" name="テキスト プレースホルダー 10"/>
          <p:cNvSpPr>
            <a:spLocks noGrp="1"/>
          </p:cNvSpPr>
          <p:nvPr>
            <p:ph type="body" sz="quarter" idx="13" hasCustomPrompt="1"/>
          </p:nvPr>
        </p:nvSpPr>
        <p:spPr>
          <a:xfrm>
            <a:off x="874535" y="548680"/>
            <a:ext cx="2460919" cy="3838010"/>
          </a:xfrm>
          <a:blipFill dpi="0" rotWithShape="1">
            <a:blip r:embed="rId2"/>
            <a:srcRect/>
            <a:stretch>
              <a:fillRect b="-27424"/>
            </a:stretch>
          </a:blipFill>
        </p:spPr>
        <p:txBody>
          <a:bodyPr/>
          <a:lstStyle/>
          <a:p>
            <a:pPr lvl="0"/>
            <a:r>
              <a:rPr kumimoji="1" lang="en-US" altLang="ja-JP" dirty="0" smtClean="0"/>
              <a:t> </a:t>
            </a:r>
            <a:endParaRPr kumimoji="1" lang="ja-JP" altLang="en-US" dirty="0"/>
          </a:p>
        </p:txBody>
      </p:sp>
      <p:sp>
        <p:nvSpPr>
          <p:cNvPr id="15" name="テキスト プレースホルダー 11"/>
          <p:cNvSpPr>
            <a:spLocks noGrp="1"/>
          </p:cNvSpPr>
          <p:nvPr>
            <p:ph type="body" sz="quarter" idx="17" hasCustomPrompt="1"/>
          </p:nvPr>
        </p:nvSpPr>
        <p:spPr>
          <a:xfrm>
            <a:off x="3425471" y="2701764"/>
            <a:ext cx="8281639" cy="515469"/>
          </a:xfrm>
        </p:spPr>
        <p:txBody>
          <a:bodyPr anchor="t">
            <a:noAutofit/>
          </a:bodyPr>
          <a:lstStyle>
            <a:lvl1pPr algn="l">
              <a:lnSpc>
                <a:spcPct val="120000"/>
              </a:lnSpc>
              <a:defRPr sz="2133" spc="2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6" hasCustomPrompt="1"/>
          </p:nvPr>
        </p:nvSpPr>
        <p:spPr>
          <a:xfrm>
            <a:off x="3425471" y="3253573"/>
            <a:ext cx="8281639" cy="1105531"/>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22" name="図プレースホルダー 21"/>
          <p:cNvSpPr>
            <a:spLocks noGrp="1"/>
          </p:cNvSpPr>
          <p:nvPr>
            <p:ph type="pic" sz="quarter" idx="40" hasCustomPrompt="1"/>
          </p:nvPr>
        </p:nvSpPr>
        <p:spPr>
          <a:xfrm>
            <a:off x="1055036" y="1178511"/>
            <a:ext cx="2099916" cy="3210983"/>
          </a:xfrm>
        </p:spPr>
        <p:txBody>
          <a:bodyPr/>
          <a:lstStyle>
            <a:lvl1pPr>
              <a:defRPr/>
            </a:lvl1pPr>
          </a:lstStyle>
          <a:p>
            <a:r>
              <a:rPr kumimoji="1" lang="en-US" altLang="ja-JP" dirty="0" smtClean="0"/>
              <a:t>Add an image</a:t>
            </a:r>
            <a:endParaRPr kumimoji="1" lang="ja-JP" altLang="en-US" dirty="0"/>
          </a:p>
        </p:txBody>
      </p:sp>
      <p:sp>
        <p:nvSpPr>
          <p:cNvPr id="24"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25" name="直線コネクタ 24"/>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80735897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niters">
    <p:spTree>
      <p:nvGrpSpPr>
        <p:cNvPr id="1" name=""/>
        <p:cNvGrpSpPr/>
        <p:nvPr/>
      </p:nvGrpSpPr>
      <p:grpSpPr>
        <a:xfrm>
          <a:off x="0" y="0"/>
          <a:ext cx="0" cy="0"/>
          <a:chOff x="0" y="0"/>
          <a:chExt cx="0" cy="0"/>
        </a:xfrm>
      </p:grpSpPr>
      <p:sp>
        <p:nvSpPr>
          <p:cNvPr id="5" name="正方形/長方形 4"/>
          <p:cNvSpPr/>
          <p:nvPr userDrawn="1"/>
        </p:nvSpPr>
        <p:spPr>
          <a:xfrm>
            <a:off x="0" y="0"/>
            <a:ext cx="12192000" cy="4389107"/>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9" name="テキスト プレースホルダー 7"/>
          <p:cNvSpPr>
            <a:spLocks noGrp="1"/>
          </p:cNvSpPr>
          <p:nvPr>
            <p:ph type="body" sz="quarter" idx="15" hasCustomPrompt="1"/>
          </p:nvPr>
        </p:nvSpPr>
        <p:spPr>
          <a:xfrm>
            <a:off x="274848" y="805403"/>
            <a:ext cx="4147751" cy="3355935"/>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10" name="図プレースホルダー 8"/>
          <p:cNvSpPr>
            <a:spLocks noGrp="1"/>
          </p:cNvSpPr>
          <p:nvPr>
            <p:ph type="pic" sz="quarter" idx="16" hasCustomPrompt="1"/>
          </p:nvPr>
        </p:nvSpPr>
        <p:spPr>
          <a:xfrm>
            <a:off x="444726" y="955419"/>
            <a:ext cx="3822564" cy="2100233"/>
          </a:xfrm>
        </p:spPr>
        <p:txBody>
          <a:bodyPr/>
          <a:lstStyle>
            <a:lvl1pPr>
              <a:defRPr/>
            </a:lvl1pPr>
          </a:lstStyle>
          <a:p>
            <a:r>
              <a:rPr kumimoji="1" lang="en-US" altLang="ja-JP" dirty="0" smtClean="0"/>
              <a:t>Add an image</a:t>
            </a:r>
            <a:endParaRPr kumimoji="1" lang="ja-JP" altLang="en-US" dirty="0"/>
          </a:p>
        </p:txBody>
      </p:sp>
      <p:sp>
        <p:nvSpPr>
          <p:cNvPr id="11" name="テキスト プレースホルダー 7"/>
          <p:cNvSpPr>
            <a:spLocks noGrp="1"/>
          </p:cNvSpPr>
          <p:nvPr>
            <p:ph type="body" sz="quarter" idx="17" hasCustomPrompt="1"/>
          </p:nvPr>
        </p:nvSpPr>
        <p:spPr>
          <a:xfrm>
            <a:off x="7726478" y="800965"/>
            <a:ext cx="4147751" cy="3355935"/>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12" name="図プレースホルダー 8"/>
          <p:cNvSpPr>
            <a:spLocks noGrp="1"/>
          </p:cNvSpPr>
          <p:nvPr>
            <p:ph type="pic" sz="quarter" idx="18" hasCustomPrompt="1"/>
          </p:nvPr>
        </p:nvSpPr>
        <p:spPr>
          <a:xfrm>
            <a:off x="7896356" y="950981"/>
            <a:ext cx="3822564" cy="2100233"/>
          </a:xfrm>
        </p:spPr>
        <p:txBody>
          <a:bodyPr/>
          <a:lstStyle>
            <a:lvl1pPr>
              <a:defRPr/>
            </a:lvl1pPr>
          </a:lstStyle>
          <a:p>
            <a:r>
              <a:rPr kumimoji="1" lang="en-US" altLang="ja-JP" dirty="0" smtClean="0"/>
              <a:t>Add an image</a:t>
            </a:r>
            <a:endParaRPr kumimoji="1" lang="ja-JP" altLang="en-US" dirty="0"/>
          </a:p>
        </p:txBody>
      </p:sp>
      <p:sp>
        <p:nvSpPr>
          <p:cNvPr id="8" name="テキスト プレースホルダー 7"/>
          <p:cNvSpPr>
            <a:spLocks noGrp="1"/>
          </p:cNvSpPr>
          <p:nvPr>
            <p:ph type="body" sz="quarter" idx="14" hasCustomPrompt="1"/>
          </p:nvPr>
        </p:nvSpPr>
        <p:spPr>
          <a:xfrm>
            <a:off x="3697687" y="638691"/>
            <a:ext cx="4798788" cy="3882687"/>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7" name="図プレースホルダー 8"/>
          <p:cNvSpPr>
            <a:spLocks noGrp="1"/>
          </p:cNvSpPr>
          <p:nvPr>
            <p:ph type="pic" sz="quarter" idx="13" hasCustomPrompt="1"/>
          </p:nvPr>
        </p:nvSpPr>
        <p:spPr>
          <a:xfrm>
            <a:off x="3876789" y="800964"/>
            <a:ext cx="4440879" cy="2430270"/>
          </a:xfrm>
        </p:spPr>
        <p:txBody>
          <a:bodyPr/>
          <a:lstStyle>
            <a:lvl1pPr>
              <a:defRPr/>
            </a:lvl1pPr>
          </a:lstStyle>
          <a:p>
            <a:r>
              <a:rPr kumimoji="1" lang="en-US" altLang="ja-JP" dirty="0" smtClean="0"/>
              <a:t>Add an image</a:t>
            </a:r>
            <a:endParaRPr kumimoji="1" lang="ja-JP" altLang="en-US" dirty="0"/>
          </a:p>
        </p:txBody>
      </p:sp>
      <p:sp>
        <p:nvSpPr>
          <p:cNvPr id="13"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14" name="直線コネクタ 13"/>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53315472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9" name="正方形/長方形 8"/>
          <p:cNvSpPr/>
          <p:nvPr userDrawn="1"/>
        </p:nvSpPr>
        <p:spPr>
          <a:xfrm>
            <a:off x="-9839" y="2194554"/>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3" name="正方形/長方形 22"/>
          <p:cNvSpPr/>
          <p:nvPr userDrawn="1"/>
        </p:nvSpPr>
        <p:spPr>
          <a:xfrm>
            <a:off x="-4795" y="2481740"/>
            <a:ext cx="12192000"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 name="正方形/長方形 4"/>
          <p:cNvSpPr/>
          <p:nvPr userDrawn="1"/>
        </p:nvSpPr>
        <p:spPr>
          <a:xfrm>
            <a:off x="0" y="0"/>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正方形/長方形 21"/>
          <p:cNvSpPr/>
          <p:nvPr userDrawn="1"/>
        </p:nvSpPr>
        <p:spPr>
          <a:xfrm>
            <a:off x="1" y="278650"/>
            <a:ext cx="12182160"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p:spPr>
        <p:txBody>
          <a:bodyPr/>
          <a:lstStyle>
            <a:lvl1pPr>
              <a:defRPr baseline="0"/>
            </a:lvl1pPr>
          </a:lstStyle>
          <a:p>
            <a:r>
              <a:rPr kumimoji="1" lang="en-US" altLang="ja-JP" dirty="0" smtClean="0"/>
              <a:t> Add an image</a:t>
            </a:r>
            <a:endParaRPr kumimoji="1" lang="ja-JP" altLang="en-US" dirty="0"/>
          </a:p>
        </p:txBody>
      </p:sp>
      <p:sp>
        <p:nvSpPr>
          <p:cNvPr id="11"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 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16" name="直線コネクタ 1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6" hasCustomPrompt="1"/>
          </p:nvPr>
        </p:nvSpPr>
        <p:spPr>
          <a:xfrm>
            <a:off x="6100680" y="784950"/>
            <a:ext cx="5666442" cy="963864"/>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17" hasCustomPrompt="1"/>
          </p:nvPr>
        </p:nvSpPr>
        <p:spPr>
          <a:xfrm>
            <a:off x="6100680" y="398664"/>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0" hasCustomPrompt="1"/>
          </p:nvPr>
        </p:nvSpPr>
        <p:spPr>
          <a:xfrm>
            <a:off x="399552" y="3008953"/>
            <a:ext cx="5666442" cy="930104"/>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1" hasCustomPrompt="1"/>
          </p:nvPr>
        </p:nvSpPr>
        <p:spPr>
          <a:xfrm>
            <a:off x="399552" y="2622667"/>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62741001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Big Images">
    <p:spTree>
      <p:nvGrpSpPr>
        <p:cNvPr id="1" name=""/>
        <p:cNvGrpSpPr/>
        <p:nvPr/>
      </p:nvGrpSpPr>
      <p:grpSpPr>
        <a:xfrm>
          <a:off x="0" y="0"/>
          <a:ext cx="0" cy="0"/>
          <a:chOff x="0" y="0"/>
          <a:chExt cx="0" cy="0"/>
        </a:xfrm>
      </p:grpSpPr>
      <p:sp>
        <p:nvSpPr>
          <p:cNvPr id="8" name="図プレースホルダー 7"/>
          <p:cNvSpPr>
            <a:spLocks noGrp="1"/>
          </p:cNvSpPr>
          <p:nvPr>
            <p:ph type="pic" sz="quarter" idx="12" hasCustomPrompt="1"/>
          </p:nvPr>
        </p:nvSpPr>
        <p:spPr>
          <a:xfrm>
            <a:off x="0" y="0"/>
            <a:ext cx="6950640" cy="4389107"/>
          </a:xfrm>
          <a:custGeom>
            <a:avLst/>
            <a:gdLst/>
            <a:ahLst/>
            <a:cxnLst/>
            <a:rect l="l" t="t" r="r" b="b"/>
            <a:pathLst>
              <a:path w="10425055" h="6583660">
                <a:moveTo>
                  <a:pt x="0" y="0"/>
                </a:moveTo>
                <a:lnTo>
                  <a:pt x="7859770" y="0"/>
                </a:lnTo>
                <a:lnTo>
                  <a:pt x="10425055" y="6583660"/>
                </a:lnTo>
                <a:lnTo>
                  <a:pt x="7859770" y="6583660"/>
                </a:lnTo>
                <a:lnTo>
                  <a:pt x="0" y="6583660"/>
                </a:lnTo>
                <a:close/>
              </a:path>
            </a:pathLst>
          </a:custGeom>
        </p:spPr>
        <p:txBody>
          <a:bodyPr/>
          <a:lstStyle>
            <a:lvl1pPr>
              <a:defRPr/>
            </a:lvl1pPr>
          </a:lstStyle>
          <a:p>
            <a:r>
              <a:rPr kumimoji="1" lang="en-US" altLang="ja-JP" dirty="0" smtClean="0"/>
              <a:t>Add an image</a:t>
            </a:r>
            <a:endParaRPr kumimoji="1" lang="ja-JP" altLang="en-US" dirty="0"/>
          </a:p>
        </p:txBody>
      </p:sp>
      <p:sp>
        <p:nvSpPr>
          <p:cNvPr id="22" name="図プレースホルダー 21"/>
          <p:cNvSpPr>
            <a:spLocks noGrp="1"/>
          </p:cNvSpPr>
          <p:nvPr>
            <p:ph type="pic" sz="quarter" idx="40" hasCustomPrompt="1"/>
          </p:nvPr>
        </p:nvSpPr>
        <p:spPr>
          <a:xfrm>
            <a:off x="3640983" y="2147917"/>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smtClean="0"/>
              <a:t> </a:t>
            </a:r>
            <a:endParaRPr kumimoji="1" lang="ja-JP" altLang="en-US" dirty="0"/>
          </a:p>
        </p:txBody>
      </p:sp>
      <p:sp>
        <p:nvSpPr>
          <p:cNvPr id="12" name="図プレースホルダー 11"/>
          <p:cNvSpPr>
            <a:spLocks noGrp="1"/>
          </p:cNvSpPr>
          <p:nvPr>
            <p:ph type="pic" sz="quarter" idx="13" hasCustomPrompt="1"/>
          </p:nvPr>
        </p:nvSpPr>
        <p:spPr>
          <a:xfrm>
            <a:off x="5225828" y="-2"/>
            <a:ext cx="6966171" cy="4389107"/>
          </a:xfrm>
          <a:custGeom>
            <a:avLst/>
            <a:gdLst/>
            <a:ahLst/>
            <a:cxnLst/>
            <a:rect l="l" t="t" r="r" b="b"/>
            <a:pathLst>
              <a:path w="10448350" h="6583660">
                <a:moveTo>
                  <a:pt x="0" y="0"/>
                </a:moveTo>
                <a:lnTo>
                  <a:pt x="2565285" y="0"/>
                </a:lnTo>
                <a:lnTo>
                  <a:pt x="10425054" y="0"/>
                </a:lnTo>
                <a:lnTo>
                  <a:pt x="10425054" y="1"/>
                </a:lnTo>
                <a:lnTo>
                  <a:pt x="10448350" y="1"/>
                </a:lnTo>
                <a:lnTo>
                  <a:pt x="10448350" y="6583660"/>
                </a:lnTo>
                <a:lnTo>
                  <a:pt x="10425054" y="6583660"/>
                </a:lnTo>
                <a:lnTo>
                  <a:pt x="9000998" y="6583660"/>
                </a:lnTo>
                <a:lnTo>
                  <a:pt x="2565285" y="658366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 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3"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14" name="直線コネクタ 13"/>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41" hasCustomPrompt="1"/>
          </p:nvPr>
        </p:nvSpPr>
        <p:spPr>
          <a:xfrm>
            <a:off x="3831499" y="2152650"/>
            <a:ext cx="2254446"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24" name="図プレースホルダー 21"/>
          <p:cNvSpPr>
            <a:spLocks noGrp="1"/>
          </p:cNvSpPr>
          <p:nvPr>
            <p:ph type="pic" sz="quarter" idx="42" hasCustomPrompt="1"/>
          </p:nvPr>
        </p:nvSpPr>
        <p:spPr>
          <a:xfrm>
            <a:off x="5852033" y="1616634"/>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smtClean="0"/>
              <a:t> </a:t>
            </a:r>
            <a:endParaRPr kumimoji="1" lang="ja-JP" altLang="en-US" dirty="0"/>
          </a:p>
        </p:txBody>
      </p:sp>
      <p:sp>
        <p:nvSpPr>
          <p:cNvPr id="25" name="テキスト プレースホルダー 11"/>
          <p:cNvSpPr>
            <a:spLocks noGrp="1"/>
          </p:cNvSpPr>
          <p:nvPr>
            <p:ph type="body" sz="quarter" idx="43" hasCustomPrompt="1"/>
          </p:nvPr>
        </p:nvSpPr>
        <p:spPr>
          <a:xfrm>
            <a:off x="6042550" y="1621367"/>
            <a:ext cx="2254446"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7011327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orld Map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702" y="677953"/>
            <a:ext cx="8752659" cy="4157657"/>
          </a:xfrm>
          <a:prstGeom prst="rect">
            <a:avLst/>
          </a:prstGeom>
        </p:spPr>
      </p:pic>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8" name="涙形 7"/>
          <p:cNvSpPr/>
          <p:nvPr userDrawn="1"/>
        </p:nvSpPr>
        <p:spPr>
          <a:xfrm rot="8100000">
            <a:off x="2126621" y="770516"/>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涙形 8"/>
          <p:cNvSpPr/>
          <p:nvPr userDrawn="1"/>
        </p:nvSpPr>
        <p:spPr>
          <a:xfrm rot="8100000">
            <a:off x="3174865" y="2507047"/>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涙形 9"/>
          <p:cNvSpPr/>
          <p:nvPr userDrawn="1"/>
        </p:nvSpPr>
        <p:spPr>
          <a:xfrm rot="8100000">
            <a:off x="5202348" y="422875"/>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涙形 10"/>
          <p:cNvSpPr/>
          <p:nvPr userDrawn="1"/>
        </p:nvSpPr>
        <p:spPr>
          <a:xfrm rot="8100000">
            <a:off x="7731584" y="870743"/>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涙形 11"/>
          <p:cNvSpPr/>
          <p:nvPr userDrawn="1"/>
        </p:nvSpPr>
        <p:spPr>
          <a:xfrm rot="8100000">
            <a:off x="5334163" y="2060609"/>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涙形 12"/>
          <p:cNvSpPr/>
          <p:nvPr userDrawn="1"/>
        </p:nvSpPr>
        <p:spPr>
          <a:xfrm rot="8100000">
            <a:off x="8753163" y="2787135"/>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テキスト プレースホルダー 11"/>
          <p:cNvSpPr>
            <a:spLocks noGrp="1"/>
          </p:cNvSpPr>
          <p:nvPr>
            <p:ph type="body" sz="quarter" idx="40" hasCustomPrompt="1"/>
          </p:nvPr>
        </p:nvSpPr>
        <p:spPr>
          <a:xfrm>
            <a:off x="407791" y="1101669"/>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41" hasCustomPrompt="1"/>
          </p:nvPr>
        </p:nvSpPr>
        <p:spPr>
          <a:xfrm>
            <a:off x="1408597" y="2739164"/>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42" hasCustomPrompt="1"/>
          </p:nvPr>
        </p:nvSpPr>
        <p:spPr>
          <a:xfrm>
            <a:off x="3485065" y="629350"/>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43" hasCustomPrompt="1"/>
          </p:nvPr>
        </p:nvSpPr>
        <p:spPr>
          <a:xfrm>
            <a:off x="6326113" y="2494440"/>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44" hasCustomPrompt="1"/>
          </p:nvPr>
        </p:nvSpPr>
        <p:spPr>
          <a:xfrm>
            <a:off x="8722493" y="1063802"/>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45" hasCustomPrompt="1"/>
          </p:nvPr>
        </p:nvSpPr>
        <p:spPr>
          <a:xfrm>
            <a:off x="9731382" y="2907655"/>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6" hasCustomPrompt="1"/>
          </p:nvPr>
        </p:nvSpPr>
        <p:spPr>
          <a:xfrm>
            <a:off x="2210184" y="717771"/>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1" name="テキスト プレースホルダー 11"/>
          <p:cNvSpPr>
            <a:spLocks noGrp="1"/>
          </p:cNvSpPr>
          <p:nvPr>
            <p:ph type="body" sz="quarter" idx="47" hasCustomPrompt="1"/>
          </p:nvPr>
        </p:nvSpPr>
        <p:spPr>
          <a:xfrm>
            <a:off x="3250387" y="2454303"/>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2" name="テキスト プレースホルダー 11"/>
          <p:cNvSpPr>
            <a:spLocks noGrp="1"/>
          </p:cNvSpPr>
          <p:nvPr>
            <p:ph type="body" sz="quarter" idx="48" hasCustomPrompt="1"/>
          </p:nvPr>
        </p:nvSpPr>
        <p:spPr>
          <a:xfrm>
            <a:off x="5281890" y="372853"/>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3" name="テキスト プレースホルダー 11"/>
          <p:cNvSpPr>
            <a:spLocks noGrp="1"/>
          </p:cNvSpPr>
          <p:nvPr>
            <p:ph type="body" sz="quarter" idx="49" hasCustomPrompt="1"/>
          </p:nvPr>
        </p:nvSpPr>
        <p:spPr>
          <a:xfrm>
            <a:off x="5413705" y="2007864"/>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4" name="テキスト プレースホルダー 11"/>
          <p:cNvSpPr>
            <a:spLocks noGrp="1"/>
          </p:cNvSpPr>
          <p:nvPr>
            <p:ph type="body" sz="quarter" idx="50" hasCustomPrompt="1"/>
          </p:nvPr>
        </p:nvSpPr>
        <p:spPr>
          <a:xfrm>
            <a:off x="7813197" y="817999"/>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5" name="テキスト プレースホルダー 11"/>
          <p:cNvSpPr>
            <a:spLocks noGrp="1"/>
          </p:cNvSpPr>
          <p:nvPr>
            <p:ph type="body" sz="quarter" idx="51" hasCustomPrompt="1"/>
          </p:nvPr>
        </p:nvSpPr>
        <p:spPr>
          <a:xfrm>
            <a:off x="8832704" y="2734390"/>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Tree>
    <p:extLst>
      <p:ext uri="{BB962C8B-B14F-4D97-AF65-F5344CB8AC3E}">
        <p14:creationId xmlns:p14="http://schemas.microsoft.com/office/powerpoint/2010/main" val="29889589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orld Map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702" y="677953"/>
            <a:ext cx="8752659" cy="4157657"/>
          </a:xfrm>
          <a:prstGeom prst="rect">
            <a:avLst/>
          </a:prstGeom>
        </p:spPr>
      </p:pic>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07485673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39" hasCustomPrompt="1"/>
          </p:nvPr>
        </p:nvSpPr>
        <p:spPr>
          <a:xfrm>
            <a:off x="1398291" y="3038957"/>
            <a:ext cx="9402435" cy="1290143"/>
          </a:xfrm>
        </p:spPr>
        <p:txBody>
          <a:bodyPr anchor="t">
            <a:noAutofit/>
          </a:bodyPr>
          <a:lstStyle>
            <a:lvl1pPr algn="ctr">
              <a:lnSpc>
                <a:spcPct val="120000"/>
              </a:lnSpc>
              <a:spcBef>
                <a:spcPts val="0"/>
              </a:spcBef>
              <a:defRPr sz="1600">
                <a:solidFill>
                  <a:schemeClr val="accent1"/>
                </a:solidFill>
                <a:latin typeface="+mn-lt"/>
              </a:defRPr>
            </a:lvl1pPr>
          </a:lstStyle>
          <a:p>
            <a:pPr lvl="0"/>
            <a:r>
              <a:rPr lang="en-US" altLang="ja-JP" dirty="0" smtClean="0"/>
              <a:t>Text Here</a:t>
            </a:r>
            <a:endParaRPr lang="en-US" dirty="0"/>
          </a:p>
        </p:txBody>
      </p:sp>
      <p:sp>
        <p:nvSpPr>
          <p:cNvPr id="6" name="図プレースホルダー 7"/>
          <p:cNvSpPr>
            <a:spLocks noGrp="1"/>
          </p:cNvSpPr>
          <p:nvPr>
            <p:ph type="pic" sz="quarter" idx="18" hasCustomPrompt="1"/>
          </p:nvPr>
        </p:nvSpPr>
        <p:spPr>
          <a:xfrm>
            <a:off x="5572015" y="1958837"/>
            <a:ext cx="1034086" cy="1033996"/>
          </a:xfrm>
        </p:spPr>
        <p:txBody>
          <a:bodyPr>
            <a:normAutofit/>
          </a:bodyPr>
          <a:lstStyle>
            <a:lvl1pPr>
              <a:defRPr sz="1067"/>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360217978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Title Only">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4630510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7" name="タイトル 1"/>
          <p:cNvSpPr>
            <a:spLocks noGrp="1"/>
          </p:cNvSpPr>
          <p:nvPr>
            <p:ph type="title" hasCustomPrompt="1"/>
          </p:nvPr>
        </p:nvSpPr>
        <p:spPr>
          <a:xfrm>
            <a:off x="574907" y="3729034"/>
            <a:ext cx="11072191" cy="674070"/>
          </a:xfrm>
          <a:prstGeom prst="rect">
            <a:avLst/>
          </a:prstGeom>
        </p:spPr>
        <p:txBody>
          <a:bodyPr anchor="b"/>
          <a:lstStyle>
            <a:lvl1pPr algn="ctr">
              <a:defRPr sz="3600" spc="10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1748890" y="5049181"/>
            <a:ext cx="8694220" cy="1020112"/>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9" name="円/楕円 8"/>
          <p:cNvSpPr/>
          <p:nvPr userDrawn="1"/>
        </p:nvSpPr>
        <p:spPr>
          <a:xfrm>
            <a:off x="4535691" y="518661"/>
            <a:ext cx="3088191" cy="3088191"/>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10" name="図プレースホルダー 9"/>
          <p:cNvSpPr>
            <a:spLocks noGrp="1"/>
          </p:cNvSpPr>
          <p:nvPr>
            <p:ph type="pic" sz="quarter" idx="12" hasCustomPrompt="1"/>
          </p:nvPr>
        </p:nvSpPr>
        <p:spPr>
          <a:xfrm>
            <a:off x="4670436" y="653407"/>
            <a:ext cx="2818701" cy="2818701"/>
          </a:xfrm>
          <a:prstGeom prst="ellipse">
            <a:avLst/>
          </a:prstGeom>
        </p:spPr>
        <p:txBody>
          <a:bodyPr/>
          <a:lstStyle>
            <a:lvl1pPr>
              <a:defRPr/>
            </a:lvl1pPr>
          </a:lstStyle>
          <a:p>
            <a:r>
              <a:rPr kumimoji="1" lang="en-US" altLang="ja-JP" dirty="0" smtClean="0"/>
              <a:t>Add Image</a:t>
            </a:r>
            <a:endParaRPr kumimoji="1" lang="ja-JP" altLang="en-US" dirty="0"/>
          </a:p>
        </p:txBody>
      </p:sp>
      <p:sp>
        <p:nvSpPr>
          <p:cNvPr id="11" name="テキスト プレースホルダー 11"/>
          <p:cNvSpPr>
            <a:spLocks noGrp="1"/>
          </p:cNvSpPr>
          <p:nvPr>
            <p:ph type="body" sz="quarter" idx="16" hasCustomPrompt="1"/>
          </p:nvPr>
        </p:nvSpPr>
        <p:spPr>
          <a:xfrm>
            <a:off x="1729872" y="4329100"/>
            <a:ext cx="8732257" cy="515469"/>
          </a:xfrm>
        </p:spPr>
        <p:txBody>
          <a:bodyPr anchor="t">
            <a:noAutofit/>
          </a:bodyPr>
          <a:lstStyle>
            <a:lvl1pPr algn="ctr">
              <a:lnSpc>
                <a:spcPct val="120000"/>
              </a:lnSpc>
              <a:defRPr sz="2133" spc="200">
                <a:solidFill>
                  <a:schemeClr val="tx2"/>
                </a:solidFill>
                <a:latin typeface="+mj-lt"/>
              </a:defRPr>
            </a:lvl1pPr>
          </a:lstStyle>
          <a:p>
            <a:pPr lvl="0"/>
            <a:r>
              <a:rPr lang="en-US" altLang="ja-JP" dirty="0" smtClean="0"/>
              <a:t>Text Here</a:t>
            </a:r>
            <a:endParaRPr lang="en-US" dirty="0"/>
          </a:p>
        </p:txBody>
      </p:sp>
      <p:cxnSp>
        <p:nvCxnSpPr>
          <p:cNvPr id="12" name="直線コネクタ 11"/>
          <p:cNvCxnSpPr/>
          <p:nvPr userDrawn="1"/>
        </p:nvCxnSpPr>
        <p:spPr>
          <a:xfrm>
            <a:off x="1748890" y="492916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68076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Tree>
    <p:extLst>
      <p:ext uri="{BB962C8B-B14F-4D97-AF65-F5344CB8AC3E}">
        <p14:creationId xmlns:p14="http://schemas.microsoft.com/office/powerpoint/2010/main" val="357807737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69524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4" hasCustomPrompt="1"/>
          </p:nvPr>
        </p:nvSpPr>
        <p:spPr>
          <a:xfrm>
            <a:off x="730938" y="1868827"/>
            <a:ext cx="10706118" cy="695796"/>
          </a:xfrm>
        </p:spPr>
        <p:txBody>
          <a:bodyPr anchor="b">
            <a:noAutofit/>
          </a:bodyPr>
          <a:lstStyle>
            <a:lvl1pPr algn="l">
              <a:defRPr sz="3600" spc="2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708920"/>
            <a:ext cx="10706118" cy="216024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46016563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4" hasCustomPrompt="1"/>
          </p:nvPr>
        </p:nvSpPr>
        <p:spPr>
          <a:xfrm>
            <a:off x="730938" y="1298763"/>
            <a:ext cx="5095008" cy="695796"/>
          </a:xfrm>
        </p:spPr>
        <p:txBody>
          <a:bodyPr anchor="b">
            <a:noAutofit/>
          </a:bodyPr>
          <a:lstStyle>
            <a:lvl1pPr algn="l">
              <a:defRPr sz="2400" spc="2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024562"/>
            <a:ext cx="5095008"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smtClean="0"/>
              <a:t>Text Here</a:t>
            </a:r>
            <a:endParaRPr lang="en-US" dirty="0"/>
          </a:p>
        </p:txBody>
      </p:sp>
      <p:sp>
        <p:nvSpPr>
          <p:cNvPr id="7" name="テキスト プレースホルダー 11"/>
          <p:cNvSpPr>
            <a:spLocks noGrp="1"/>
          </p:cNvSpPr>
          <p:nvPr>
            <p:ph type="body" sz="quarter" idx="16" hasCustomPrompt="1"/>
          </p:nvPr>
        </p:nvSpPr>
        <p:spPr>
          <a:xfrm>
            <a:off x="6336048" y="1298763"/>
            <a:ext cx="5095008" cy="695796"/>
          </a:xfrm>
        </p:spPr>
        <p:txBody>
          <a:bodyPr anchor="b">
            <a:noAutofit/>
          </a:bodyPr>
          <a:lstStyle>
            <a:lvl1pPr algn="l">
              <a:defRPr sz="2400" spc="200">
                <a:solidFill>
                  <a:schemeClr val="accent1"/>
                </a:solidFill>
                <a:latin typeface="+mj-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17" hasCustomPrompt="1"/>
          </p:nvPr>
        </p:nvSpPr>
        <p:spPr>
          <a:xfrm>
            <a:off x="6336048" y="2024562"/>
            <a:ext cx="5095008"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smtClean="0"/>
              <a:t>Text Here</a:t>
            </a:r>
            <a:endParaRPr lang="en-US" dirty="0"/>
          </a:p>
        </p:txBody>
      </p:sp>
      <p:sp>
        <p:nvSpPr>
          <p:cNvPr id="9" name="正方形/長方形 8"/>
          <p:cNvSpPr/>
          <p:nvPr userDrawn="1"/>
        </p:nvSpPr>
        <p:spPr>
          <a:xfrm>
            <a:off x="604913" y="1562424"/>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正方形/長方形 9"/>
          <p:cNvSpPr/>
          <p:nvPr userDrawn="1"/>
        </p:nvSpPr>
        <p:spPr>
          <a:xfrm>
            <a:off x="6216023" y="1568793"/>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Tree>
    <p:extLst>
      <p:ext uri="{BB962C8B-B14F-4D97-AF65-F5344CB8AC3E}">
        <p14:creationId xmlns:p14="http://schemas.microsoft.com/office/powerpoint/2010/main" val="10075724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4" hasCustomPrompt="1"/>
          </p:nvPr>
        </p:nvSpPr>
        <p:spPr>
          <a:xfrm>
            <a:off x="730938" y="1298763"/>
            <a:ext cx="3448211" cy="695796"/>
          </a:xfrm>
        </p:spPr>
        <p:txBody>
          <a:bodyPr anchor="b">
            <a:noAutofit/>
          </a:bodyPr>
          <a:lstStyle>
            <a:lvl1pPr algn="l">
              <a:defRPr sz="2400" spc="2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024562"/>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6" hasCustomPrompt="1"/>
          </p:nvPr>
        </p:nvSpPr>
        <p:spPr>
          <a:xfrm>
            <a:off x="4355655" y="1323048"/>
            <a:ext cx="3448211" cy="695796"/>
          </a:xfrm>
        </p:spPr>
        <p:txBody>
          <a:bodyPr anchor="b">
            <a:noAutofit/>
          </a:bodyPr>
          <a:lstStyle>
            <a:lvl1pPr algn="l">
              <a:defRPr sz="2400" spc="200">
                <a:solidFill>
                  <a:schemeClr val="accent1"/>
                </a:solidFill>
                <a:latin typeface="+mj-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7" hasCustomPrompt="1"/>
          </p:nvPr>
        </p:nvSpPr>
        <p:spPr>
          <a:xfrm>
            <a:off x="4355655" y="2048847"/>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18" hasCustomPrompt="1"/>
          </p:nvPr>
        </p:nvSpPr>
        <p:spPr>
          <a:xfrm>
            <a:off x="7986374" y="1323048"/>
            <a:ext cx="3448211" cy="695796"/>
          </a:xfrm>
        </p:spPr>
        <p:txBody>
          <a:bodyPr anchor="b">
            <a:noAutofit/>
          </a:bodyPr>
          <a:lstStyle>
            <a:lvl1pPr algn="l">
              <a:defRPr sz="2400" spc="20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9" hasCustomPrompt="1"/>
          </p:nvPr>
        </p:nvSpPr>
        <p:spPr>
          <a:xfrm>
            <a:off x="7986374" y="2048847"/>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smtClean="0"/>
              <a:t>Text Here</a:t>
            </a:r>
            <a:endParaRPr lang="en-US" dirty="0"/>
          </a:p>
        </p:txBody>
      </p:sp>
      <p:sp>
        <p:nvSpPr>
          <p:cNvPr id="13" name="正方形/長方形 12"/>
          <p:cNvSpPr/>
          <p:nvPr userDrawn="1"/>
        </p:nvSpPr>
        <p:spPr>
          <a:xfrm>
            <a:off x="604913"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正方形/長方形 13"/>
          <p:cNvSpPr/>
          <p:nvPr userDrawn="1"/>
        </p:nvSpPr>
        <p:spPr>
          <a:xfrm>
            <a:off x="4235632"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5" name="正方形/長方形 14"/>
          <p:cNvSpPr/>
          <p:nvPr userDrawn="1"/>
        </p:nvSpPr>
        <p:spPr>
          <a:xfrm>
            <a:off x="7866350"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Tree>
    <p:extLst>
      <p:ext uri="{BB962C8B-B14F-4D97-AF65-F5344CB8AC3E}">
        <p14:creationId xmlns:p14="http://schemas.microsoft.com/office/powerpoint/2010/main" val="163951526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8" name="ドーナツ 7"/>
          <p:cNvSpPr/>
          <p:nvPr userDrawn="1"/>
        </p:nvSpPr>
        <p:spPr>
          <a:xfrm>
            <a:off x="4266306" y="1899820"/>
            <a:ext cx="3641440" cy="3641124"/>
          </a:xfrm>
          <a:prstGeom prst="donut">
            <a:avLst>
              <a:gd name="adj" fmla="val 7805"/>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9" name="環状矢印 8"/>
          <p:cNvSpPr/>
          <p:nvPr userDrawn="1"/>
        </p:nvSpPr>
        <p:spPr>
          <a:xfrm>
            <a:off x="6081161" y="1889101"/>
            <a:ext cx="2016432" cy="183876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40000"/>
              <a:lumOff val="6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2" name="環状矢印 8"/>
          <p:cNvSpPr/>
          <p:nvPr userDrawn="1"/>
        </p:nvSpPr>
        <p:spPr>
          <a:xfrm rot="5400000">
            <a:off x="5984048" y="3811550"/>
            <a:ext cx="2016257" cy="183892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3" name="環状矢印 8"/>
          <p:cNvSpPr/>
          <p:nvPr userDrawn="1"/>
        </p:nvSpPr>
        <p:spPr>
          <a:xfrm rot="10800000">
            <a:off x="4075336" y="3721511"/>
            <a:ext cx="2016432" cy="183876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4" name="環状矢印 8"/>
          <p:cNvSpPr/>
          <p:nvPr userDrawn="1"/>
        </p:nvSpPr>
        <p:spPr>
          <a:xfrm rot="16200000">
            <a:off x="4170530" y="1786443"/>
            <a:ext cx="2016257" cy="183892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6" name="円/楕円 15"/>
          <p:cNvSpPr/>
          <p:nvPr userDrawn="1"/>
        </p:nvSpPr>
        <p:spPr>
          <a:xfrm>
            <a:off x="6788569" y="2046043"/>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7" name="円/楕円 16"/>
          <p:cNvSpPr/>
          <p:nvPr userDrawn="1"/>
        </p:nvSpPr>
        <p:spPr>
          <a:xfrm>
            <a:off x="6788569" y="4253216"/>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円/楕円 17"/>
          <p:cNvSpPr/>
          <p:nvPr userDrawn="1"/>
        </p:nvSpPr>
        <p:spPr>
          <a:xfrm>
            <a:off x="4377419" y="2046043"/>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9" name="円/楕円 18"/>
          <p:cNvSpPr/>
          <p:nvPr userDrawn="1"/>
        </p:nvSpPr>
        <p:spPr>
          <a:xfrm>
            <a:off x="4377419" y="4253216"/>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0" name="図プレースホルダー 7"/>
          <p:cNvSpPr>
            <a:spLocks noGrp="1"/>
          </p:cNvSpPr>
          <p:nvPr>
            <p:ph type="pic" sz="quarter" idx="16" hasCustomPrompt="1"/>
          </p:nvPr>
        </p:nvSpPr>
        <p:spPr>
          <a:xfrm>
            <a:off x="7061016" y="2323367"/>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1" name="図プレースホルダー 7"/>
          <p:cNvSpPr>
            <a:spLocks noGrp="1"/>
          </p:cNvSpPr>
          <p:nvPr>
            <p:ph type="pic" sz="quarter" idx="17" hasCustomPrompt="1"/>
          </p:nvPr>
        </p:nvSpPr>
        <p:spPr>
          <a:xfrm>
            <a:off x="7061016" y="4525639"/>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2" name="図プレースホルダー 7"/>
          <p:cNvSpPr>
            <a:spLocks noGrp="1"/>
          </p:cNvSpPr>
          <p:nvPr>
            <p:ph type="pic" sz="quarter" idx="18" hasCustomPrompt="1"/>
          </p:nvPr>
        </p:nvSpPr>
        <p:spPr>
          <a:xfrm>
            <a:off x="4649866" y="2318466"/>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3" name="図プレースホルダー 7"/>
          <p:cNvSpPr>
            <a:spLocks noGrp="1"/>
          </p:cNvSpPr>
          <p:nvPr>
            <p:ph type="pic" sz="quarter" idx="19" hasCustomPrompt="1"/>
          </p:nvPr>
        </p:nvSpPr>
        <p:spPr>
          <a:xfrm>
            <a:off x="4649866" y="4520737"/>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4" name="テキスト プレースホルダー 11"/>
          <p:cNvSpPr>
            <a:spLocks noGrp="1"/>
          </p:cNvSpPr>
          <p:nvPr>
            <p:ph type="body" sz="quarter" idx="15" hasCustomPrompt="1"/>
          </p:nvPr>
        </p:nvSpPr>
        <p:spPr>
          <a:xfrm>
            <a:off x="8391635" y="2077303"/>
            <a:ext cx="3206188" cy="116274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0" hasCustomPrompt="1"/>
          </p:nvPr>
        </p:nvSpPr>
        <p:spPr>
          <a:xfrm>
            <a:off x="8391635" y="1691016"/>
            <a:ext cx="320618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1" hasCustomPrompt="1"/>
          </p:nvPr>
        </p:nvSpPr>
        <p:spPr>
          <a:xfrm>
            <a:off x="8391635" y="4670185"/>
            <a:ext cx="3206188" cy="116274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2" hasCustomPrompt="1"/>
          </p:nvPr>
        </p:nvSpPr>
        <p:spPr>
          <a:xfrm>
            <a:off x="8391635" y="4283898"/>
            <a:ext cx="320618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3" hasCustomPrompt="1"/>
          </p:nvPr>
        </p:nvSpPr>
        <p:spPr>
          <a:xfrm>
            <a:off x="625427" y="2078759"/>
            <a:ext cx="3206188" cy="1162747"/>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4" hasCustomPrompt="1"/>
          </p:nvPr>
        </p:nvSpPr>
        <p:spPr>
          <a:xfrm>
            <a:off x="625427" y="1692472"/>
            <a:ext cx="3206188"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5" hasCustomPrompt="1"/>
          </p:nvPr>
        </p:nvSpPr>
        <p:spPr>
          <a:xfrm>
            <a:off x="625427" y="4671641"/>
            <a:ext cx="3206188" cy="1162747"/>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6" hasCustomPrompt="1"/>
          </p:nvPr>
        </p:nvSpPr>
        <p:spPr>
          <a:xfrm>
            <a:off x="625427" y="4285354"/>
            <a:ext cx="3206188"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smtClean="0"/>
              <a:t>Text Here</a:t>
            </a:r>
            <a:endParaRPr lang="en-US" dirty="0"/>
          </a:p>
        </p:txBody>
      </p:sp>
      <p:grpSp>
        <p:nvGrpSpPr>
          <p:cNvPr id="5" name="グループ化 4"/>
          <p:cNvGrpSpPr/>
          <p:nvPr userDrawn="1"/>
        </p:nvGrpSpPr>
        <p:grpSpPr>
          <a:xfrm>
            <a:off x="4027820" y="1663518"/>
            <a:ext cx="4129045" cy="4128687"/>
            <a:chOff x="4450556" y="450850"/>
            <a:chExt cx="9385300" cy="9385300"/>
          </a:xfrm>
        </p:grpSpPr>
        <p:sp>
          <p:nvSpPr>
            <p:cNvPr id="32" name="円/楕円 31"/>
            <p:cNvSpPr/>
            <p:nvPr userDrawn="1"/>
          </p:nvSpPr>
          <p:spPr>
            <a:xfrm>
              <a:off x="4450556" y="450850"/>
              <a:ext cx="9385300" cy="938530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33" name="円/楕円 32"/>
            <p:cNvSpPr/>
            <p:nvPr userDrawn="1"/>
          </p:nvSpPr>
          <p:spPr>
            <a:xfrm>
              <a:off x="5877719" y="1878013"/>
              <a:ext cx="6530975" cy="6530975"/>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grpSp>
    </p:spTree>
    <p:extLst>
      <p:ext uri="{BB962C8B-B14F-4D97-AF65-F5344CB8AC3E}">
        <p14:creationId xmlns:p14="http://schemas.microsoft.com/office/powerpoint/2010/main" val="1814513600"/>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Images - Horizontal">
    <p:spTree>
      <p:nvGrpSpPr>
        <p:cNvPr id="1" name=""/>
        <p:cNvGrpSpPr/>
        <p:nvPr/>
      </p:nvGrpSpPr>
      <p:grpSpPr>
        <a:xfrm>
          <a:off x="0" y="0"/>
          <a:ext cx="0" cy="0"/>
          <a:chOff x="0" y="0"/>
          <a:chExt cx="0" cy="0"/>
        </a:xfrm>
      </p:grpSpPr>
      <p:sp>
        <p:nvSpPr>
          <p:cNvPr id="24" name="正方形/長方形 23"/>
          <p:cNvSpPr/>
          <p:nvPr userDrawn="1"/>
        </p:nvSpPr>
        <p:spPr>
          <a:xfrm>
            <a:off x="1064755" y="4689140"/>
            <a:ext cx="2790552" cy="1560173"/>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3" name="正方形/長方形 22"/>
          <p:cNvSpPr/>
          <p:nvPr userDrawn="1"/>
        </p:nvSpPr>
        <p:spPr>
          <a:xfrm>
            <a:off x="1064755" y="2948947"/>
            <a:ext cx="2790552" cy="1560173"/>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 name="正方形/長方形 4"/>
          <p:cNvSpPr/>
          <p:nvPr userDrawn="1"/>
        </p:nvSpPr>
        <p:spPr>
          <a:xfrm>
            <a:off x="1064755" y="1178750"/>
            <a:ext cx="2790552" cy="1560173"/>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0" name="図プレースホルダー 9"/>
          <p:cNvSpPr>
            <a:spLocks noGrp="1"/>
          </p:cNvSpPr>
          <p:nvPr>
            <p:ph type="pic" sz="quarter" idx="12" hasCustomPrompt="1"/>
          </p:nvPr>
        </p:nvSpPr>
        <p:spPr>
          <a:xfrm>
            <a:off x="1160124" y="1289260"/>
            <a:ext cx="2599814" cy="1339154"/>
          </a:xfrm>
          <a:prstGeom prst="rect">
            <a:avLst/>
          </a:prstGeom>
        </p:spPr>
        <p:txBody>
          <a:bodyPr/>
          <a:lstStyle>
            <a:lvl1pPr>
              <a:defRPr baseline="0"/>
            </a:lvl1pPr>
          </a:lstStyle>
          <a:p>
            <a:r>
              <a:rPr kumimoji="1" lang="en-US" altLang="ja-JP" dirty="0" smtClean="0"/>
              <a:t>Add an image</a:t>
            </a:r>
            <a:endParaRPr kumimoji="1" lang="ja-JP" altLang="en-US" dirty="0"/>
          </a:p>
        </p:txBody>
      </p:sp>
      <p:sp>
        <p:nvSpPr>
          <p:cNvPr id="14" name="図プレースホルダー 9"/>
          <p:cNvSpPr>
            <a:spLocks noGrp="1"/>
          </p:cNvSpPr>
          <p:nvPr>
            <p:ph type="pic" sz="quarter" idx="13" hasCustomPrompt="1"/>
          </p:nvPr>
        </p:nvSpPr>
        <p:spPr>
          <a:xfrm>
            <a:off x="1160124" y="3059457"/>
            <a:ext cx="2599814" cy="1339154"/>
          </a:xfrm>
          <a:prstGeom prst="rect">
            <a:avLst/>
          </a:prstGeom>
        </p:spPr>
        <p:txBody>
          <a:bodyPr/>
          <a:lstStyle/>
          <a:p>
            <a:r>
              <a:rPr kumimoji="1" lang="en-US" altLang="ja-JP" dirty="0" smtClean="0"/>
              <a:t>Add an image</a:t>
            </a:r>
            <a:endParaRPr kumimoji="1" lang="ja-JP" altLang="en-US" dirty="0"/>
          </a:p>
        </p:txBody>
      </p:sp>
      <p:sp>
        <p:nvSpPr>
          <p:cNvPr id="16" name="図プレースホルダー 9"/>
          <p:cNvSpPr>
            <a:spLocks noGrp="1"/>
          </p:cNvSpPr>
          <p:nvPr>
            <p:ph type="pic" sz="quarter" idx="14" hasCustomPrompt="1"/>
          </p:nvPr>
        </p:nvSpPr>
        <p:spPr>
          <a:xfrm>
            <a:off x="1160124" y="4799650"/>
            <a:ext cx="2599814" cy="1339154"/>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7" name="テキスト プレースホルダー 11"/>
          <p:cNvSpPr>
            <a:spLocks noGrp="1"/>
          </p:cNvSpPr>
          <p:nvPr>
            <p:ph type="body" sz="quarter" idx="15" hasCustomPrompt="1"/>
          </p:nvPr>
        </p:nvSpPr>
        <p:spPr>
          <a:xfrm>
            <a:off x="4017835" y="1565037"/>
            <a:ext cx="7119162" cy="116274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6" hasCustomPrompt="1"/>
          </p:nvPr>
        </p:nvSpPr>
        <p:spPr>
          <a:xfrm>
            <a:off x="4017835" y="1178750"/>
            <a:ext cx="711916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17" hasCustomPrompt="1"/>
          </p:nvPr>
        </p:nvSpPr>
        <p:spPr>
          <a:xfrm>
            <a:off x="4017835" y="3336819"/>
            <a:ext cx="7119162" cy="116274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18" hasCustomPrompt="1"/>
          </p:nvPr>
        </p:nvSpPr>
        <p:spPr>
          <a:xfrm>
            <a:off x="4017835" y="2950532"/>
            <a:ext cx="711916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19" hasCustomPrompt="1"/>
          </p:nvPr>
        </p:nvSpPr>
        <p:spPr>
          <a:xfrm>
            <a:off x="4017835" y="5086567"/>
            <a:ext cx="7119162" cy="116274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0" hasCustomPrompt="1"/>
          </p:nvPr>
        </p:nvSpPr>
        <p:spPr>
          <a:xfrm>
            <a:off x="4017835" y="4700280"/>
            <a:ext cx="711916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5239362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Images - Virtical">
    <p:spTree>
      <p:nvGrpSpPr>
        <p:cNvPr id="1" name=""/>
        <p:cNvGrpSpPr/>
        <p:nvPr/>
      </p:nvGrpSpPr>
      <p:grpSpPr>
        <a:xfrm>
          <a:off x="0" y="0"/>
          <a:ext cx="0" cy="0"/>
          <a:chOff x="0" y="0"/>
          <a:chExt cx="0" cy="0"/>
        </a:xfrm>
      </p:grpSpPr>
      <p:sp>
        <p:nvSpPr>
          <p:cNvPr id="7" name="正方形/長方形 6"/>
          <p:cNvSpPr/>
          <p:nvPr userDrawn="1"/>
        </p:nvSpPr>
        <p:spPr>
          <a:xfrm>
            <a:off x="1006178" y="1207657"/>
            <a:ext cx="4447744" cy="266412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図プレースホルダー 9"/>
          <p:cNvSpPr>
            <a:spLocks noGrp="1"/>
          </p:cNvSpPr>
          <p:nvPr>
            <p:ph type="pic" sz="quarter" idx="12" hasCustomPrompt="1"/>
          </p:nvPr>
        </p:nvSpPr>
        <p:spPr>
          <a:xfrm>
            <a:off x="1123838" y="1325295"/>
            <a:ext cx="4212423" cy="2428851"/>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1" name="正方形/長方形 10"/>
          <p:cNvSpPr/>
          <p:nvPr userDrawn="1"/>
        </p:nvSpPr>
        <p:spPr>
          <a:xfrm>
            <a:off x="6700694" y="1207657"/>
            <a:ext cx="4447744" cy="266412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図プレースホルダー 9"/>
          <p:cNvSpPr>
            <a:spLocks noGrp="1"/>
          </p:cNvSpPr>
          <p:nvPr>
            <p:ph type="pic" sz="quarter" idx="13" hasCustomPrompt="1"/>
          </p:nvPr>
        </p:nvSpPr>
        <p:spPr>
          <a:xfrm>
            <a:off x="6818354" y="1325295"/>
            <a:ext cx="4212423" cy="2428851"/>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3" name="テキスト プレースホルダー 11"/>
          <p:cNvSpPr>
            <a:spLocks noGrp="1"/>
          </p:cNvSpPr>
          <p:nvPr>
            <p:ph type="body" sz="quarter" idx="15" hasCustomPrompt="1"/>
          </p:nvPr>
        </p:nvSpPr>
        <p:spPr>
          <a:xfrm>
            <a:off x="722414" y="4440044"/>
            <a:ext cx="4929232" cy="16312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722414" y="4053757"/>
            <a:ext cx="492923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6453533" y="4442790"/>
            <a:ext cx="4929232" cy="16312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8" hasCustomPrompt="1"/>
          </p:nvPr>
        </p:nvSpPr>
        <p:spPr>
          <a:xfrm>
            <a:off x="6453533" y="4056503"/>
            <a:ext cx="492923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806293552"/>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mages - Virtical">
    <p:spTree>
      <p:nvGrpSpPr>
        <p:cNvPr id="1" name=""/>
        <p:cNvGrpSpPr/>
        <p:nvPr/>
      </p:nvGrpSpPr>
      <p:grpSpPr>
        <a:xfrm>
          <a:off x="0" y="0"/>
          <a:ext cx="0" cy="0"/>
          <a:chOff x="0" y="0"/>
          <a:chExt cx="0" cy="0"/>
        </a:xfrm>
      </p:grpSpPr>
      <p:sp>
        <p:nvSpPr>
          <p:cNvPr id="7" name="正方形/長方形 6"/>
          <p:cNvSpPr/>
          <p:nvPr userDrawn="1"/>
        </p:nvSpPr>
        <p:spPr>
          <a:xfrm>
            <a:off x="424878" y="1029373"/>
            <a:ext cx="3726051" cy="223184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図プレースホルダー 9"/>
          <p:cNvSpPr>
            <a:spLocks noGrp="1"/>
          </p:cNvSpPr>
          <p:nvPr>
            <p:ph type="pic" sz="quarter" idx="12" hasCustomPrompt="1"/>
          </p:nvPr>
        </p:nvSpPr>
        <p:spPr>
          <a:xfrm>
            <a:off x="541700" y="1138447"/>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4" name="テキスト プレースホルダー 11"/>
          <p:cNvSpPr>
            <a:spLocks noGrp="1"/>
          </p:cNvSpPr>
          <p:nvPr>
            <p:ph type="body" sz="quarter" idx="16" hasCustomPrompt="1"/>
          </p:nvPr>
        </p:nvSpPr>
        <p:spPr>
          <a:xfrm>
            <a:off x="424878" y="3339630"/>
            <a:ext cx="372605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17" name="正方形/長方形 16"/>
          <p:cNvSpPr/>
          <p:nvPr userDrawn="1"/>
        </p:nvSpPr>
        <p:spPr>
          <a:xfrm>
            <a:off x="4232445" y="1028733"/>
            <a:ext cx="3726051" cy="223184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図プレースホルダー 9"/>
          <p:cNvSpPr>
            <a:spLocks noGrp="1"/>
          </p:cNvSpPr>
          <p:nvPr>
            <p:ph type="pic" sz="quarter" idx="17" hasCustomPrompt="1"/>
          </p:nvPr>
        </p:nvSpPr>
        <p:spPr>
          <a:xfrm>
            <a:off x="4349268" y="1137808"/>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0" name="テキスト プレースホルダー 11"/>
          <p:cNvSpPr>
            <a:spLocks noGrp="1"/>
          </p:cNvSpPr>
          <p:nvPr>
            <p:ph type="body" sz="quarter" idx="19" hasCustomPrompt="1"/>
          </p:nvPr>
        </p:nvSpPr>
        <p:spPr>
          <a:xfrm>
            <a:off x="4232445" y="3338990"/>
            <a:ext cx="372605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1" name="正方形/長方形 20"/>
          <p:cNvSpPr/>
          <p:nvPr userDrawn="1"/>
        </p:nvSpPr>
        <p:spPr>
          <a:xfrm>
            <a:off x="8016380" y="1029373"/>
            <a:ext cx="3726051" cy="223184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図プレースホルダー 9"/>
          <p:cNvSpPr>
            <a:spLocks noGrp="1"/>
          </p:cNvSpPr>
          <p:nvPr>
            <p:ph type="pic" sz="quarter" idx="20" hasCustomPrompt="1"/>
          </p:nvPr>
        </p:nvSpPr>
        <p:spPr>
          <a:xfrm>
            <a:off x="8133202" y="1138447"/>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4" name="テキスト プレースホルダー 11"/>
          <p:cNvSpPr>
            <a:spLocks noGrp="1"/>
          </p:cNvSpPr>
          <p:nvPr>
            <p:ph type="body" sz="quarter" idx="22" hasCustomPrompt="1"/>
          </p:nvPr>
        </p:nvSpPr>
        <p:spPr>
          <a:xfrm>
            <a:off x="8016380" y="3339630"/>
            <a:ext cx="372605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5" name="図プレースホルダー 9"/>
          <p:cNvSpPr>
            <a:spLocks noGrp="1"/>
          </p:cNvSpPr>
          <p:nvPr>
            <p:ph type="pic" sz="quarter" idx="23" hasCustomPrompt="1"/>
          </p:nvPr>
        </p:nvSpPr>
        <p:spPr>
          <a:xfrm>
            <a:off x="543881" y="4012384"/>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6" name="図プレースホルダー 9"/>
          <p:cNvSpPr>
            <a:spLocks noGrp="1"/>
          </p:cNvSpPr>
          <p:nvPr>
            <p:ph type="pic" sz="quarter" idx="24" hasCustomPrompt="1"/>
          </p:nvPr>
        </p:nvSpPr>
        <p:spPr>
          <a:xfrm>
            <a:off x="4351449" y="4011745"/>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7" name="図プレースホルダー 9"/>
          <p:cNvSpPr>
            <a:spLocks noGrp="1"/>
          </p:cNvSpPr>
          <p:nvPr>
            <p:ph type="pic" sz="quarter" idx="25" hasCustomPrompt="1"/>
          </p:nvPr>
        </p:nvSpPr>
        <p:spPr>
          <a:xfrm>
            <a:off x="8135383" y="4012384"/>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Tree>
    <p:extLst>
      <p:ext uri="{BB962C8B-B14F-4D97-AF65-F5344CB8AC3E}">
        <p14:creationId xmlns:p14="http://schemas.microsoft.com/office/powerpoint/2010/main" val="39729632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図プレースホルダー 9"/>
          <p:cNvSpPr>
            <a:spLocks noGrp="1"/>
          </p:cNvSpPr>
          <p:nvPr>
            <p:ph type="pic" sz="quarter" idx="12" hasCustomPrompt="1"/>
          </p:nvPr>
        </p:nvSpPr>
        <p:spPr>
          <a:xfrm>
            <a:off x="0" y="1268760"/>
            <a:ext cx="12179336" cy="3030337"/>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7"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18" name="テキスト プレースホルダー 11"/>
          <p:cNvSpPr>
            <a:spLocks noGrp="1"/>
          </p:cNvSpPr>
          <p:nvPr>
            <p:ph type="body" sz="quarter" idx="16" hasCustomPrompt="1"/>
          </p:nvPr>
        </p:nvSpPr>
        <p:spPr>
          <a:xfrm>
            <a:off x="2105211" y="5045424"/>
            <a:ext cx="7951573" cy="108387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17" hasCustomPrompt="1"/>
          </p:nvPr>
        </p:nvSpPr>
        <p:spPr>
          <a:xfrm>
            <a:off x="2105211" y="4599130"/>
            <a:ext cx="795157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8" name="正方形/長方形 7"/>
          <p:cNvSpPr/>
          <p:nvPr userDrawn="1"/>
        </p:nvSpPr>
        <p:spPr>
          <a:xfrm>
            <a:off x="-4216" y="1167153"/>
            <a:ext cx="12196216" cy="325195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Tree>
    <p:extLst>
      <p:ext uri="{BB962C8B-B14F-4D97-AF65-F5344CB8AC3E}">
        <p14:creationId xmlns:p14="http://schemas.microsoft.com/office/powerpoint/2010/main" val="9080521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pic>
        <p:nvPicPr>
          <p:cNvPr id="9" name="図 8"/>
          <p:cNvPicPr>
            <a:picLocks noChangeAspect="1"/>
          </p:cNvPicPr>
          <p:nvPr userDrawn="1"/>
        </p:nvPicPr>
        <p:blipFill rotWithShape="1">
          <a:blip r:embed="rId2">
            <a:extLst>
              <a:ext uri="{28A0092B-C50C-407E-A947-70E740481C1C}">
                <a14:useLocalDpi xmlns:a14="http://schemas.microsoft.com/office/drawing/2010/main" val="0"/>
              </a:ext>
            </a:extLst>
          </a:blip>
          <a:srcRect b="59880"/>
          <a:stretch/>
        </p:blipFill>
        <p:spPr>
          <a:xfrm>
            <a:off x="3504446" y="4779150"/>
            <a:ext cx="5182050" cy="2078850"/>
          </a:xfrm>
          <a:prstGeom prst="rect">
            <a:avLst/>
          </a:prstGeom>
        </p:spPr>
      </p:pic>
      <p:sp>
        <p:nvSpPr>
          <p:cNvPr id="2" name="タイトル 1"/>
          <p:cNvSpPr>
            <a:spLocks noGrp="1"/>
          </p:cNvSpPr>
          <p:nvPr>
            <p:ph type="title" hasCustomPrompt="1"/>
          </p:nvPr>
        </p:nvSpPr>
        <p:spPr>
          <a:xfrm>
            <a:off x="514895" y="5259204"/>
            <a:ext cx="11162209" cy="870097"/>
          </a:xfrm>
          <a:prstGeom prst="rect">
            <a:avLst/>
          </a:prstGeom>
        </p:spPr>
        <p:txBody>
          <a:bodyPr/>
          <a:lstStyle>
            <a:lvl1pPr algn="ctr">
              <a:defRPr sz="4400"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69327"/>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69327"/>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4" hasCustomPrompt="1"/>
          </p:nvPr>
        </p:nvSpPr>
        <p:spPr>
          <a:xfrm>
            <a:off x="730938" y="1058737"/>
            <a:ext cx="10706118" cy="1175849"/>
          </a:xfrm>
        </p:spPr>
        <p:txBody>
          <a:bodyPr anchor="b">
            <a:noAutofit/>
          </a:bodyPr>
          <a:lstStyle>
            <a:lvl1pPr algn="ctr">
              <a:defRPr sz="3600" spc="2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378883"/>
            <a:ext cx="10706118" cy="2160240"/>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8" name="直線コネクタ 7"/>
          <p:cNvCxnSpPr/>
          <p:nvPr userDrawn="1"/>
        </p:nvCxnSpPr>
        <p:spPr>
          <a:xfrm>
            <a:off x="402373" y="5079183"/>
            <a:ext cx="1138725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04882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x4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図プレースホルダー 9"/>
          <p:cNvSpPr>
            <a:spLocks noGrp="1"/>
          </p:cNvSpPr>
          <p:nvPr>
            <p:ph type="pic" sz="quarter" idx="12" hasCustomPrompt="1"/>
          </p:nvPr>
        </p:nvSpPr>
        <p:spPr>
          <a:xfrm>
            <a:off x="514895" y="1058737"/>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6" name="テキスト プレースホルダー 11"/>
          <p:cNvSpPr>
            <a:spLocks noGrp="1"/>
          </p:cNvSpPr>
          <p:nvPr>
            <p:ph type="body" sz="quarter" idx="15" hasCustomPrompt="1"/>
          </p:nvPr>
        </p:nvSpPr>
        <p:spPr>
          <a:xfrm>
            <a:off x="514895" y="2858937"/>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7" name="図プレースホルダー 9"/>
          <p:cNvSpPr>
            <a:spLocks noGrp="1"/>
          </p:cNvSpPr>
          <p:nvPr>
            <p:ph type="pic" sz="quarter" idx="16" hasCustomPrompt="1"/>
          </p:nvPr>
        </p:nvSpPr>
        <p:spPr>
          <a:xfrm>
            <a:off x="6306041" y="1058737"/>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8" name="テキスト プレースホルダー 11"/>
          <p:cNvSpPr>
            <a:spLocks noGrp="1"/>
          </p:cNvSpPr>
          <p:nvPr>
            <p:ph type="body" sz="quarter" idx="17" hasCustomPrompt="1"/>
          </p:nvPr>
        </p:nvSpPr>
        <p:spPr>
          <a:xfrm>
            <a:off x="6306041" y="2858937"/>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13" name="図プレースホルダー 9"/>
          <p:cNvSpPr>
            <a:spLocks noGrp="1"/>
          </p:cNvSpPr>
          <p:nvPr>
            <p:ph type="pic" sz="quarter" idx="18" hasCustomPrompt="1"/>
          </p:nvPr>
        </p:nvSpPr>
        <p:spPr>
          <a:xfrm>
            <a:off x="514895" y="3699030"/>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4" name="テキスト プレースホルダー 11"/>
          <p:cNvSpPr>
            <a:spLocks noGrp="1"/>
          </p:cNvSpPr>
          <p:nvPr>
            <p:ph type="body" sz="quarter" idx="19" hasCustomPrompt="1"/>
          </p:nvPr>
        </p:nvSpPr>
        <p:spPr>
          <a:xfrm>
            <a:off x="514895" y="5499230"/>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15" name="図プレースホルダー 9"/>
          <p:cNvSpPr>
            <a:spLocks noGrp="1"/>
          </p:cNvSpPr>
          <p:nvPr>
            <p:ph type="pic" sz="quarter" idx="20" hasCustomPrompt="1"/>
          </p:nvPr>
        </p:nvSpPr>
        <p:spPr>
          <a:xfrm>
            <a:off x="6306041" y="3699030"/>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6" name="テキスト プレースホルダー 11"/>
          <p:cNvSpPr>
            <a:spLocks noGrp="1"/>
          </p:cNvSpPr>
          <p:nvPr>
            <p:ph type="body" sz="quarter" idx="21" hasCustomPrompt="1"/>
          </p:nvPr>
        </p:nvSpPr>
        <p:spPr>
          <a:xfrm>
            <a:off x="6306041" y="5499230"/>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17"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Tree>
    <p:extLst>
      <p:ext uri="{BB962C8B-B14F-4D97-AF65-F5344CB8AC3E}">
        <p14:creationId xmlns:p14="http://schemas.microsoft.com/office/powerpoint/2010/main" val="413819086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x3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図プレースホルダー 9"/>
          <p:cNvSpPr>
            <a:spLocks noGrp="1"/>
          </p:cNvSpPr>
          <p:nvPr>
            <p:ph type="pic" sz="quarter" idx="12" hasCustomPrompt="1"/>
          </p:nvPr>
        </p:nvSpPr>
        <p:spPr>
          <a:xfrm>
            <a:off x="514895" y="1058737"/>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6" name="テキスト プレースホルダー 11"/>
          <p:cNvSpPr>
            <a:spLocks noGrp="1"/>
          </p:cNvSpPr>
          <p:nvPr>
            <p:ph type="body" sz="quarter" idx="15" hasCustomPrompt="1"/>
          </p:nvPr>
        </p:nvSpPr>
        <p:spPr>
          <a:xfrm>
            <a:off x="514895" y="2858937"/>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17" name="図プレースホルダー 9"/>
          <p:cNvSpPr>
            <a:spLocks noGrp="1"/>
          </p:cNvSpPr>
          <p:nvPr>
            <p:ph type="pic" sz="quarter" idx="16" hasCustomPrompt="1"/>
          </p:nvPr>
        </p:nvSpPr>
        <p:spPr>
          <a:xfrm>
            <a:off x="4325649" y="1058737"/>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8" name="テキスト プレースホルダー 11"/>
          <p:cNvSpPr>
            <a:spLocks noGrp="1"/>
          </p:cNvSpPr>
          <p:nvPr>
            <p:ph type="body" sz="quarter" idx="17" hasCustomPrompt="1"/>
          </p:nvPr>
        </p:nvSpPr>
        <p:spPr>
          <a:xfrm>
            <a:off x="4325649" y="2858937"/>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19" name="図プレースホルダー 9"/>
          <p:cNvSpPr>
            <a:spLocks noGrp="1"/>
          </p:cNvSpPr>
          <p:nvPr>
            <p:ph type="pic" sz="quarter" idx="18" hasCustomPrompt="1"/>
          </p:nvPr>
        </p:nvSpPr>
        <p:spPr>
          <a:xfrm>
            <a:off x="8136403" y="1058737"/>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0" name="テキスト プレースホルダー 11"/>
          <p:cNvSpPr>
            <a:spLocks noGrp="1"/>
          </p:cNvSpPr>
          <p:nvPr>
            <p:ph type="body" sz="quarter" idx="19" hasCustomPrompt="1"/>
          </p:nvPr>
        </p:nvSpPr>
        <p:spPr>
          <a:xfrm>
            <a:off x="8136403" y="2858937"/>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1" name="図プレースホルダー 9"/>
          <p:cNvSpPr>
            <a:spLocks noGrp="1"/>
          </p:cNvSpPr>
          <p:nvPr>
            <p:ph type="pic" sz="quarter" idx="20" hasCustomPrompt="1"/>
          </p:nvPr>
        </p:nvSpPr>
        <p:spPr>
          <a:xfrm>
            <a:off x="514895" y="3729033"/>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2" name="テキスト プレースホルダー 11"/>
          <p:cNvSpPr>
            <a:spLocks noGrp="1"/>
          </p:cNvSpPr>
          <p:nvPr>
            <p:ph type="body" sz="quarter" idx="21" hasCustomPrompt="1"/>
          </p:nvPr>
        </p:nvSpPr>
        <p:spPr>
          <a:xfrm>
            <a:off x="514895" y="5529233"/>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3" name="図プレースホルダー 9"/>
          <p:cNvSpPr>
            <a:spLocks noGrp="1"/>
          </p:cNvSpPr>
          <p:nvPr>
            <p:ph type="pic" sz="quarter" idx="22" hasCustomPrompt="1"/>
          </p:nvPr>
        </p:nvSpPr>
        <p:spPr>
          <a:xfrm>
            <a:off x="4325649" y="3729033"/>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4" name="テキスト プレースホルダー 11"/>
          <p:cNvSpPr>
            <a:spLocks noGrp="1"/>
          </p:cNvSpPr>
          <p:nvPr>
            <p:ph type="body" sz="quarter" idx="23" hasCustomPrompt="1"/>
          </p:nvPr>
        </p:nvSpPr>
        <p:spPr>
          <a:xfrm>
            <a:off x="4325649" y="5529233"/>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5" name="図プレースホルダー 9"/>
          <p:cNvSpPr>
            <a:spLocks noGrp="1"/>
          </p:cNvSpPr>
          <p:nvPr>
            <p:ph type="pic" sz="quarter" idx="24" hasCustomPrompt="1"/>
          </p:nvPr>
        </p:nvSpPr>
        <p:spPr>
          <a:xfrm>
            <a:off x="8136403" y="3729033"/>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6" name="テキスト プレースホルダー 11"/>
          <p:cNvSpPr>
            <a:spLocks noGrp="1"/>
          </p:cNvSpPr>
          <p:nvPr>
            <p:ph type="body" sz="quarter" idx="25" hasCustomPrompt="1"/>
          </p:nvPr>
        </p:nvSpPr>
        <p:spPr>
          <a:xfrm>
            <a:off x="8136403" y="5529233"/>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8"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Tree>
    <p:extLst>
      <p:ext uri="{BB962C8B-B14F-4D97-AF65-F5344CB8AC3E}">
        <p14:creationId xmlns:p14="http://schemas.microsoft.com/office/powerpoint/2010/main" val="89000580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10" name="正方形/長方形 9"/>
          <p:cNvSpPr/>
          <p:nvPr userDrawn="1"/>
        </p:nvSpPr>
        <p:spPr>
          <a:xfrm>
            <a:off x="484889" y="1939354"/>
            <a:ext cx="4740938" cy="337985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図プレースホルダー 8"/>
          <p:cNvSpPr>
            <a:spLocks noGrp="1"/>
          </p:cNvSpPr>
          <p:nvPr>
            <p:ph type="pic" sz="quarter" idx="12" hasCustomPrompt="1"/>
          </p:nvPr>
        </p:nvSpPr>
        <p:spPr>
          <a:xfrm>
            <a:off x="590174" y="2042584"/>
            <a:ext cx="4530368" cy="3173397"/>
          </a:xfrm>
          <a:prstGeom prst="rect">
            <a:avLst/>
          </a:prstGeom>
        </p:spPr>
        <p:txBody>
          <a:bodyPr/>
          <a:lstStyle>
            <a:lvl1pPr>
              <a:defRPr/>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4" name="ホームベース 13"/>
          <p:cNvSpPr/>
          <p:nvPr userDrawn="1"/>
        </p:nvSpPr>
        <p:spPr>
          <a:xfrm>
            <a:off x="5596139" y="2269580"/>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6" name="テキスト プレースホルダー 11"/>
          <p:cNvSpPr>
            <a:spLocks noGrp="1"/>
          </p:cNvSpPr>
          <p:nvPr>
            <p:ph type="body" sz="quarter" idx="18" hasCustomPrompt="1"/>
          </p:nvPr>
        </p:nvSpPr>
        <p:spPr>
          <a:xfrm>
            <a:off x="5915964" y="2138857"/>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17" name="ホームベース 16"/>
          <p:cNvSpPr/>
          <p:nvPr userDrawn="1"/>
        </p:nvSpPr>
        <p:spPr>
          <a:xfrm>
            <a:off x="5596137" y="3074258"/>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9" name="テキスト プレースホルダー 11"/>
          <p:cNvSpPr>
            <a:spLocks noGrp="1"/>
          </p:cNvSpPr>
          <p:nvPr>
            <p:ph type="body" sz="quarter" idx="20" hasCustomPrompt="1"/>
          </p:nvPr>
        </p:nvSpPr>
        <p:spPr>
          <a:xfrm>
            <a:off x="5915963" y="2943535"/>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3" name="ホームベース 13"/>
          <p:cNvSpPr/>
          <p:nvPr userDrawn="1"/>
        </p:nvSpPr>
        <p:spPr>
          <a:xfrm>
            <a:off x="5600788" y="3884983"/>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テキスト プレースホルダー 11"/>
          <p:cNvSpPr>
            <a:spLocks noGrp="1"/>
          </p:cNvSpPr>
          <p:nvPr>
            <p:ph type="body" sz="quarter" idx="21" hasCustomPrompt="1"/>
          </p:nvPr>
        </p:nvSpPr>
        <p:spPr>
          <a:xfrm>
            <a:off x="5920613" y="3754260"/>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5" name="ホームベース 16"/>
          <p:cNvSpPr/>
          <p:nvPr userDrawn="1"/>
        </p:nvSpPr>
        <p:spPr>
          <a:xfrm>
            <a:off x="5600787" y="4689661"/>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テキスト プレースホルダー 11"/>
          <p:cNvSpPr>
            <a:spLocks noGrp="1"/>
          </p:cNvSpPr>
          <p:nvPr>
            <p:ph type="body" sz="quarter" idx="22" hasCustomPrompt="1"/>
          </p:nvPr>
        </p:nvSpPr>
        <p:spPr>
          <a:xfrm>
            <a:off x="5920612" y="4558938"/>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6618252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5" name="正方形/長方形 4"/>
          <p:cNvSpPr/>
          <p:nvPr userDrawn="1"/>
        </p:nvSpPr>
        <p:spPr>
          <a:xfrm>
            <a:off x="634919" y="1478754"/>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1" name="ホームベース 10"/>
          <p:cNvSpPr/>
          <p:nvPr userDrawn="1"/>
        </p:nvSpPr>
        <p:spPr>
          <a:xfrm>
            <a:off x="634919" y="1478754"/>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テキスト プレースホルダー 11"/>
          <p:cNvSpPr>
            <a:spLocks noGrp="1"/>
          </p:cNvSpPr>
          <p:nvPr>
            <p:ph type="body" sz="quarter" idx="15" hasCustomPrompt="1"/>
          </p:nvPr>
        </p:nvSpPr>
        <p:spPr>
          <a:xfrm>
            <a:off x="624855" y="1904242"/>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13" name="テキスト プレースホルダー 11"/>
          <p:cNvSpPr>
            <a:spLocks noGrp="1"/>
          </p:cNvSpPr>
          <p:nvPr>
            <p:ph type="body" sz="quarter" idx="16" hasCustomPrompt="1"/>
          </p:nvPr>
        </p:nvSpPr>
        <p:spPr>
          <a:xfrm>
            <a:off x="1235038" y="1418777"/>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1" hasCustomPrompt="1"/>
          </p:nvPr>
        </p:nvSpPr>
        <p:spPr>
          <a:xfrm>
            <a:off x="694931" y="1418777"/>
            <a:ext cx="420083" cy="504570"/>
          </a:xfrm>
        </p:spPr>
        <p:txBody>
          <a:bodyPr anchor="ctr">
            <a:noAutofit/>
          </a:bodyPr>
          <a:lstStyle>
            <a:lvl1pPr algn="l">
              <a:lnSpc>
                <a:spcPct val="120000"/>
              </a:lnSpc>
              <a:defRPr sz="1867">
                <a:solidFill>
                  <a:schemeClr val="bg1"/>
                </a:solidFill>
                <a:latin typeface="+mn-lt"/>
              </a:defRPr>
            </a:lvl1pPr>
          </a:lstStyle>
          <a:p>
            <a:pPr lvl="0"/>
            <a:r>
              <a:rPr lang="en-US" dirty="0" smtClean="0"/>
              <a:t>0</a:t>
            </a:r>
            <a:endParaRPr lang="en-US" dirty="0"/>
          </a:p>
        </p:txBody>
      </p:sp>
      <p:sp>
        <p:nvSpPr>
          <p:cNvPr id="21" name="正方形/長方形 20"/>
          <p:cNvSpPr/>
          <p:nvPr userDrawn="1"/>
        </p:nvSpPr>
        <p:spPr>
          <a:xfrm>
            <a:off x="634919" y="3097518"/>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ホームベース 21"/>
          <p:cNvSpPr/>
          <p:nvPr userDrawn="1"/>
        </p:nvSpPr>
        <p:spPr>
          <a:xfrm>
            <a:off x="634919" y="3097518"/>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3" name="テキスト プレースホルダー 11"/>
          <p:cNvSpPr>
            <a:spLocks noGrp="1"/>
          </p:cNvSpPr>
          <p:nvPr>
            <p:ph type="body" sz="quarter" idx="22" hasCustomPrompt="1"/>
          </p:nvPr>
        </p:nvSpPr>
        <p:spPr>
          <a:xfrm>
            <a:off x="624855" y="3523006"/>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4" name="テキスト プレースホルダー 11"/>
          <p:cNvSpPr>
            <a:spLocks noGrp="1"/>
          </p:cNvSpPr>
          <p:nvPr>
            <p:ph type="body" sz="quarter" idx="23" hasCustomPrompt="1"/>
          </p:nvPr>
        </p:nvSpPr>
        <p:spPr>
          <a:xfrm>
            <a:off x="1235038" y="3037541"/>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4" hasCustomPrompt="1"/>
          </p:nvPr>
        </p:nvSpPr>
        <p:spPr>
          <a:xfrm>
            <a:off x="694931" y="3037541"/>
            <a:ext cx="420083" cy="504570"/>
          </a:xfrm>
        </p:spPr>
        <p:txBody>
          <a:bodyPr anchor="ctr">
            <a:noAutofit/>
          </a:bodyPr>
          <a:lstStyle>
            <a:lvl1pPr algn="l">
              <a:lnSpc>
                <a:spcPct val="120000"/>
              </a:lnSpc>
              <a:defRPr sz="1867">
                <a:solidFill>
                  <a:schemeClr val="bg1"/>
                </a:solidFill>
                <a:latin typeface="+mn-lt"/>
              </a:defRPr>
            </a:lvl1pPr>
          </a:lstStyle>
          <a:p>
            <a:pPr lvl="0"/>
            <a:r>
              <a:rPr lang="en-US" dirty="0" smtClean="0"/>
              <a:t>0</a:t>
            </a:r>
            <a:endParaRPr lang="en-US" dirty="0"/>
          </a:p>
        </p:txBody>
      </p:sp>
      <p:sp>
        <p:nvSpPr>
          <p:cNvPr id="26" name="正方形/長方形 25"/>
          <p:cNvSpPr/>
          <p:nvPr userDrawn="1"/>
        </p:nvSpPr>
        <p:spPr>
          <a:xfrm>
            <a:off x="634918" y="4714080"/>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ホームベース 26"/>
          <p:cNvSpPr/>
          <p:nvPr userDrawn="1"/>
        </p:nvSpPr>
        <p:spPr>
          <a:xfrm>
            <a:off x="634918" y="4714080"/>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テキスト プレースホルダー 11"/>
          <p:cNvSpPr>
            <a:spLocks noGrp="1"/>
          </p:cNvSpPr>
          <p:nvPr>
            <p:ph type="body" sz="quarter" idx="25" hasCustomPrompt="1"/>
          </p:nvPr>
        </p:nvSpPr>
        <p:spPr>
          <a:xfrm>
            <a:off x="624855" y="5139568"/>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9" name="テキスト プレースホルダー 11"/>
          <p:cNvSpPr>
            <a:spLocks noGrp="1"/>
          </p:cNvSpPr>
          <p:nvPr>
            <p:ph type="body" sz="quarter" idx="26" hasCustomPrompt="1"/>
          </p:nvPr>
        </p:nvSpPr>
        <p:spPr>
          <a:xfrm>
            <a:off x="1235037" y="4654103"/>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7" hasCustomPrompt="1"/>
          </p:nvPr>
        </p:nvSpPr>
        <p:spPr>
          <a:xfrm>
            <a:off x="694930" y="4654103"/>
            <a:ext cx="420083" cy="504570"/>
          </a:xfrm>
        </p:spPr>
        <p:txBody>
          <a:bodyPr anchor="ctr">
            <a:noAutofit/>
          </a:bodyPr>
          <a:lstStyle>
            <a:lvl1pPr algn="l">
              <a:lnSpc>
                <a:spcPct val="120000"/>
              </a:lnSpc>
              <a:defRPr sz="1867">
                <a:solidFill>
                  <a:schemeClr val="bg1"/>
                </a:solidFill>
                <a:latin typeface="+mn-lt"/>
              </a:defRPr>
            </a:lvl1pPr>
          </a:lstStyle>
          <a:p>
            <a:pPr lvl="0"/>
            <a:r>
              <a:rPr lang="en-US" dirty="0" smtClean="0"/>
              <a:t>0</a:t>
            </a:r>
            <a:endParaRPr lang="en-US" dirty="0"/>
          </a:p>
        </p:txBody>
      </p:sp>
      <p:sp>
        <p:nvSpPr>
          <p:cNvPr id="46" name="正方形/長方形 45"/>
          <p:cNvSpPr/>
          <p:nvPr userDrawn="1"/>
        </p:nvSpPr>
        <p:spPr>
          <a:xfrm>
            <a:off x="6336047" y="1478754"/>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7" name="ホームベース 46"/>
          <p:cNvSpPr/>
          <p:nvPr userDrawn="1"/>
        </p:nvSpPr>
        <p:spPr>
          <a:xfrm>
            <a:off x="6336047" y="1478754"/>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8" name="テキスト プレースホルダー 11"/>
          <p:cNvSpPr>
            <a:spLocks noGrp="1"/>
          </p:cNvSpPr>
          <p:nvPr>
            <p:ph type="body" sz="quarter" idx="28" hasCustomPrompt="1"/>
          </p:nvPr>
        </p:nvSpPr>
        <p:spPr>
          <a:xfrm>
            <a:off x="6325983" y="1904242"/>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49" name="テキスト プレースホルダー 11"/>
          <p:cNvSpPr>
            <a:spLocks noGrp="1"/>
          </p:cNvSpPr>
          <p:nvPr>
            <p:ph type="body" sz="quarter" idx="29" hasCustomPrompt="1"/>
          </p:nvPr>
        </p:nvSpPr>
        <p:spPr>
          <a:xfrm>
            <a:off x="6936166" y="1418777"/>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30" hasCustomPrompt="1"/>
          </p:nvPr>
        </p:nvSpPr>
        <p:spPr>
          <a:xfrm>
            <a:off x="6396059" y="1418777"/>
            <a:ext cx="420083" cy="504570"/>
          </a:xfrm>
        </p:spPr>
        <p:txBody>
          <a:bodyPr anchor="ctr">
            <a:noAutofit/>
          </a:bodyPr>
          <a:lstStyle>
            <a:lvl1pPr algn="l">
              <a:lnSpc>
                <a:spcPct val="120000"/>
              </a:lnSpc>
              <a:defRPr sz="1867">
                <a:solidFill>
                  <a:schemeClr val="bg1"/>
                </a:solidFill>
                <a:latin typeface="+mn-lt"/>
              </a:defRPr>
            </a:lvl1pPr>
          </a:lstStyle>
          <a:p>
            <a:pPr lvl="0"/>
            <a:r>
              <a:rPr lang="en-US" dirty="0" smtClean="0"/>
              <a:t>0</a:t>
            </a:r>
            <a:endParaRPr lang="en-US" dirty="0"/>
          </a:p>
        </p:txBody>
      </p:sp>
      <p:sp>
        <p:nvSpPr>
          <p:cNvPr id="51" name="正方形/長方形 50"/>
          <p:cNvSpPr/>
          <p:nvPr userDrawn="1"/>
        </p:nvSpPr>
        <p:spPr>
          <a:xfrm>
            <a:off x="6336047" y="3097518"/>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2" name="ホームベース 51"/>
          <p:cNvSpPr/>
          <p:nvPr userDrawn="1"/>
        </p:nvSpPr>
        <p:spPr>
          <a:xfrm>
            <a:off x="6336047" y="3097518"/>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3" name="テキスト プレースホルダー 11"/>
          <p:cNvSpPr>
            <a:spLocks noGrp="1"/>
          </p:cNvSpPr>
          <p:nvPr>
            <p:ph type="body" sz="quarter" idx="31" hasCustomPrompt="1"/>
          </p:nvPr>
        </p:nvSpPr>
        <p:spPr>
          <a:xfrm>
            <a:off x="6325983" y="3523006"/>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54" name="テキスト プレースホルダー 11"/>
          <p:cNvSpPr>
            <a:spLocks noGrp="1"/>
          </p:cNvSpPr>
          <p:nvPr>
            <p:ph type="body" sz="quarter" idx="32" hasCustomPrompt="1"/>
          </p:nvPr>
        </p:nvSpPr>
        <p:spPr>
          <a:xfrm>
            <a:off x="6936166" y="3037541"/>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33" hasCustomPrompt="1"/>
          </p:nvPr>
        </p:nvSpPr>
        <p:spPr>
          <a:xfrm>
            <a:off x="6396059" y="3037541"/>
            <a:ext cx="420083" cy="504570"/>
          </a:xfrm>
        </p:spPr>
        <p:txBody>
          <a:bodyPr anchor="ctr">
            <a:noAutofit/>
          </a:bodyPr>
          <a:lstStyle>
            <a:lvl1pPr algn="l">
              <a:lnSpc>
                <a:spcPct val="120000"/>
              </a:lnSpc>
              <a:defRPr sz="1867">
                <a:solidFill>
                  <a:schemeClr val="bg1"/>
                </a:solidFill>
                <a:latin typeface="+mn-lt"/>
              </a:defRPr>
            </a:lvl1pPr>
          </a:lstStyle>
          <a:p>
            <a:pPr lvl="0"/>
            <a:r>
              <a:rPr lang="en-US" dirty="0" smtClean="0"/>
              <a:t>0</a:t>
            </a:r>
            <a:endParaRPr lang="en-US" dirty="0"/>
          </a:p>
        </p:txBody>
      </p:sp>
      <p:sp>
        <p:nvSpPr>
          <p:cNvPr id="56" name="正方形/長方形 55"/>
          <p:cNvSpPr/>
          <p:nvPr userDrawn="1"/>
        </p:nvSpPr>
        <p:spPr>
          <a:xfrm>
            <a:off x="6336046" y="4714080"/>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7" name="ホームベース 56"/>
          <p:cNvSpPr/>
          <p:nvPr userDrawn="1"/>
        </p:nvSpPr>
        <p:spPr>
          <a:xfrm>
            <a:off x="6336046" y="4714080"/>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8" name="テキスト プレースホルダー 11"/>
          <p:cNvSpPr>
            <a:spLocks noGrp="1"/>
          </p:cNvSpPr>
          <p:nvPr>
            <p:ph type="body" sz="quarter" idx="34" hasCustomPrompt="1"/>
          </p:nvPr>
        </p:nvSpPr>
        <p:spPr>
          <a:xfrm>
            <a:off x="6325983" y="5139568"/>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59" name="テキスト プレースホルダー 11"/>
          <p:cNvSpPr>
            <a:spLocks noGrp="1"/>
          </p:cNvSpPr>
          <p:nvPr>
            <p:ph type="body" sz="quarter" idx="35" hasCustomPrompt="1"/>
          </p:nvPr>
        </p:nvSpPr>
        <p:spPr>
          <a:xfrm>
            <a:off x="6936165" y="4654103"/>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36" hasCustomPrompt="1"/>
          </p:nvPr>
        </p:nvSpPr>
        <p:spPr>
          <a:xfrm>
            <a:off x="6396058" y="4654103"/>
            <a:ext cx="420083" cy="504570"/>
          </a:xfrm>
        </p:spPr>
        <p:txBody>
          <a:bodyPr anchor="ctr">
            <a:noAutofit/>
          </a:bodyPr>
          <a:lstStyle>
            <a:lvl1pPr algn="l">
              <a:lnSpc>
                <a:spcPct val="120000"/>
              </a:lnSpc>
              <a:defRPr sz="1867">
                <a:solidFill>
                  <a:schemeClr val="bg1"/>
                </a:solidFill>
                <a:latin typeface="+mn-lt"/>
              </a:defRPr>
            </a:lvl1pPr>
          </a:lstStyle>
          <a:p>
            <a:pPr lvl="0"/>
            <a:r>
              <a:rPr lang="en-US" dirty="0" smtClean="0"/>
              <a:t>0</a:t>
            </a:r>
            <a:endParaRPr lang="en-US" dirty="0"/>
          </a:p>
        </p:txBody>
      </p:sp>
    </p:spTree>
    <p:extLst>
      <p:ext uri="{BB962C8B-B14F-4D97-AF65-F5344CB8AC3E}">
        <p14:creationId xmlns:p14="http://schemas.microsoft.com/office/powerpoint/2010/main" val="1403234398"/>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umeric List - 3 Items">
    <p:spTree>
      <p:nvGrpSpPr>
        <p:cNvPr id="1" name=""/>
        <p:cNvGrpSpPr/>
        <p:nvPr/>
      </p:nvGrpSpPr>
      <p:grpSpPr>
        <a:xfrm>
          <a:off x="0" y="0"/>
          <a:ext cx="0" cy="0"/>
          <a:chOff x="0" y="0"/>
          <a:chExt cx="0" cy="0"/>
        </a:xfrm>
      </p:grpSpPr>
      <p:sp>
        <p:nvSpPr>
          <p:cNvPr id="5" name="正方形/長方形 4"/>
          <p:cNvSpPr/>
          <p:nvPr userDrawn="1"/>
        </p:nvSpPr>
        <p:spPr>
          <a:xfrm>
            <a:off x="634919" y="1478754"/>
            <a:ext cx="1075900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1" name="ホームベース 10"/>
          <p:cNvSpPr/>
          <p:nvPr userDrawn="1"/>
        </p:nvSpPr>
        <p:spPr>
          <a:xfrm>
            <a:off x="634919" y="1478754"/>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テキスト プレースホルダー 11"/>
          <p:cNvSpPr>
            <a:spLocks noGrp="1"/>
          </p:cNvSpPr>
          <p:nvPr>
            <p:ph type="body" sz="quarter" idx="15" hasCustomPrompt="1"/>
          </p:nvPr>
        </p:nvSpPr>
        <p:spPr>
          <a:xfrm>
            <a:off x="624856" y="1904242"/>
            <a:ext cx="10752189"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13" name="テキスト プレースホルダー 11"/>
          <p:cNvSpPr>
            <a:spLocks noGrp="1"/>
          </p:cNvSpPr>
          <p:nvPr>
            <p:ph type="body" sz="quarter" idx="16" hasCustomPrompt="1"/>
          </p:nvPr>
        </p:nvSpPr>
        <p:spPr>
          <a:xfrm>
            <a:off x="1235038" y="1418777"/>
            <a:ext cx="1015888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1" hasCustomPrompt="1"/>
          </p:nvPr>
        </p:nvSpPr>
        <p:spPr>
          <a:xfrm>
            <a:off x="694931" y="1418777"/>
            <a:ext cx="420083" cy="504570"/>
          </a:xfrm>
        </p:spPr>
        <p:txBody>
          <a:bodyPr anchor="ctr">
            <a:noAutofit/>
          </a:bodyPr>
          <a:lstStyle>
            <a:lvl1pPr algn="l">
              <a:lnSpc>
                <a:spcPct val="120000"/>
              </a:lnSpc>
              <a:defRPr sz="1867">
                <a:solidFill>
                  <a:schemeClr val="bg1"/>
                </a:solidFill>
                <a:latin typeface="+mn-lt"/>
              </a:defRPr>
            </a:lvl1pPr>
          </a:lstStyle>
          <a:p>
            <a:pPr lvl="0"/>
            <a:r>
              <a:rPr lang="en-US" dirty="0" smtClean="0"/>
              <a:t>0</a:t>
            </a:r>
            <a:endParaRPr lang="en-US" dirty="0"/>
          </a:p>
        </p:txBody>
      </p:sp>
      <p:sp>
        <p:nvSpPr>
          <p:cNvPr id="21" name="正方形/長方形 20"/>
          <p:cNvSpPr/>
          <p:nvPr userDrawn="1"/>
        </p:nvSpPr>
        <p:spPr>
          <a:xfrm>
            <a:off x="634919" y="3097518"/>
            <a:ext cx="1075900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ホームベース 21"/>
          <p:cNvSpPr/>
          <p:nvPr userDrawn="1"/>
        </p:nvSpPr>
        <p:spPr>
          <a:xfrm>
            <a:off x="634919" y="3097518"/>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3" name="テキスト プレースホルダー 11"/>
          <p:cNvSpPr>
            <a:spLocks noGrp="1"/>
          </p:cNvSpPr>
          <p:nvPr>
            <p:ph type="body" sz="quarter" idx="22" hasCustomPrompt="1"/>
          </p:nvPr>
        </p:nvSpPr>
        <p:spPr>
          <a:xfrm>
            <a:off x="624856" y="3523006"/>
            <a:ext cx="10752189"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4" name="テキスト プレースホルダー 11"/>
          <p:cNvSpPr>
            <a:spLocks noGrp="1"/>
          </p:cNvSpPr>
          <p:nvPr>
            <p:ph type="body" sz="quarter" idx="23" hasCustomPrompt="1"/>
          </p:nvPr>
        </p:nvSpPr>
        <p:spPr>
          <a:xfrm>
            <a:off x="1235038" y="3037541"/>
            <a:ext cx="1015888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4" hasCustomPrompt="1"/>
          </p:nvPr>
        </p:nvSpPr>
        <p:spPr>
          <a:xfrm>
            <a:off x="694931" y="3037541"/>
            <a:ext cx="420083" cy="504570"/>
          </a:xfrm>
        </p:spPr>
        <p:txBody>
          <a:bodyPr anchor="ctr">
            <a:noAutofit/>
          </a:bodyPr>
          <a:lstStyle>
            <a:lvl1pPr algn="l">
              <a:lnSpc>
                <a:spcPct val="120000"/>
              </a:lnSpc>
              <a:defRPr sz="1867">
                <a:solidFill>
                  <a:schemeClr val="bg1"/>
                </a:solidFill>
                <a:latin typeface="+mn-lt"/>
              </a:defRPr>
            </a:lvl1pPr>
          </a:lstStyle>
          <a:p>
            <a:pPr lvl="0"/>
            <a:r>
              <a:rPr lang="en-US" dirty="0" smtClean="0"/>
              <a:t>0</a:t>
            </a:r>
            <a:endParaRPr lang="en-US" dirty="0"/>
          </a:p>
        </p:txBody>
      </p:sp>
      <p:sp>
        <p:nvSpPr>
          <p:cNvPr id="26" name="正方形/長方形 25"/>
          <p:cNvSpPr/>
          <p:nvPr userDrawn="1"/>
        </p:nvSpPr>
        <p:spPr>
          <a:xfrm>
            <a:off x="634918" y="4714080"/>
            <a:ext cx="10759001"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ホームベース 26"/>
          <p:cNvSpPr/>
          <p:nvPr userDrawn="1"/>
        </p:nvSpPr>
        <p:spPr>
          <a:xfrm>
            <a:off x="634918" y="4714080"/>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テキスト プレースホルダー 11"/>
          <p:cNvSpPr>
            <a:spLocks noGrp="1"/>
          </p:cNvSpPr>
          <p:nvPr>
            <p:ph type="body" sz="quarter" idx="25" hasCustomPrompt="1"/>
          </p:nvPr>
        </p:nvSpPr>
        <p:spPr>
          <a:xfrm>
            <a:off x="624854" y="5139568"/>
            <a:ext cx="10752190"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9" name="テキスト プレースホルダー 11"/>
          <p:cNvSpPr>
            <a:spLocks noGrp="1"/>
          </p:cNvSpPr>
          <p:nvPr>
            <p:ph type="body" sz="quarter" idx="26" hasCustomPrompt="1"/>
          </p:nvPr>
        </p:nvSpPr>
        <p:spPr>
          <a:xfrm>
            <a:off x="1235037" y="4654103"/>
            <a:ext cx="1015888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7" hasCustomPrompt="1"/>
          </p:nvPr>
        </p:nvSpPr>
        <p:spPr>
          <a:xfrm>
            <a:off x="694930" y="4654103"/>
            <a:ext cx="420083" cy="504570"/>
          </a:xfrm>
        </p:spPr>
        <p:txBody>
          <a:bodyPr anchor="ctr">
            <a:noAutofit/>
          </a:bodyPr>
          <a:lstStyle>
            <a:lvl1pPr algn="l">
              <a:lnSpc>
                <a:spcPct val="120000"/>
              </a:lnSpc>
              <a:defRPr sz="1867">
                <a:solidFill>
                  <a:schemeClr val="bg1"/>
                </a:solidFill>
                <a:latin typeface="+mn-lt"/>
              </a:defRPr>
            </a:lvl1pPr>
          </a:lstStyle>
          <a:p>
            <a:pPr lvl="0"/>
            <a:r>
              <a:rPr lang="en-US" dirty="0" smtClean="0"/>
              <a:t>0</a:t>
            </a:r>
            <a:endParaRPr lang="en-US" dirty="0"/>
          </a:p>
        </p:txBody>
      </p:sp>
    </p:spTree>
    <p:extLst>
      <p:ext uri="{BB962C8B-B14F-4D97-AF65-F5344CB8AC3E}">
        <p14:creationId xmlns:p14="http://schemas.microsoft.com/office/powerpoint/2010/main" val="360415541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s - Lis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4" hasCustomPrompt="1"/>
          </p:nvPr>
        </p:nvSpPr>
        <p:spPr>
          <a:xfrm>
            <a:off x="762065" y="1298763"/>
            <a:ext cx="4881344" cy="969200"/>
          </a:xfrm>
        </p:spPr>
        <p:txBody>
          <a:bodyPr anchor="b">
            <a:noAutofit/>
          </a:bodyPr>
          <a:lstStyle>
            <a:lvl1pPr algn="ctr">
              <a:spcBef>
                <a:spcPts val="0"/>
              </a:spcBef>
              <a:defRPr sz="2667" spc="2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55654" y="2498640"/>
            <a:ext cx="4887755" cy="3510647"/>
          </a:xfrm>
        </p:spPr>
        <p:txBody>
          <a:bodyPr anchor="t">
            <a:noAutofit/>
          </a:bodyPr>
          <a:lstStyle>
            <a:lvl1pPr marL="228611" indent="-264013" algn="l">
              <a:lnSpc>
                <a:spcPct val="120000"/>
              </a:lnSpc>
              <a:spcBef>
                <a:spcPts val="800"/>
              </a:spcBef>
              <a:buClr>
                <a:schemeClr val="accent1"/>
              </a:buClr>
              <a:buFont typeface="Wingdings" panose="05000000000000000000" pitchFamily="2" charset="2"/>
              <a:buChar char="u"/>
              <a:defRPr sz="1600">
                <a:solidFill>
                  <a:schemeClr val="tx2"/>
                </a:solidFill>
                <a:latin typeface="+mn-lt"/>
              </a:defRPr>
            </a:lvl1pPr>
            <a:lvl2pPr marL="528026" indent="-264013">
              <a:buClr>
                <a:schemeClr val="accent1"/>
              </a:buClr>
              <a:buFont typeface="Wingdings" panose="05000000000000000000" pitchFamily="2" charset="2"/>
              <a:buChar char="l"/>
              <a:defRPr sz="1333" baseline="0"/>
            </a:lvl2pPr>
            <a:lvl3pPr marL="720036" indent="-192010">
              <a:defRPr sz="1200" baseline="0">
                <a:solidFill>
                  <a:schemeClr val="tx2">
                    <a:lumMod val="60000"/>
                    <a:lumOff val="40000"/>
                  </a:schemeClr>
                </a:solidFill>
              </a:defRPr>
            </a:lvl3pPr>
          </a:lstStyle>
          <a:p>
            <a:pPr lvl="0"/>
            <a:r>
              <a:rPr lang="en-US" altLang="ja-JP" dirty="0" smtClean="0"/>
              <a:t>Text Here</a:t>
            </a:r>
          </a:p>
          <a:p>
            <a:pPr lvl="1"/>
            <a:r>
              <a:rPr lang="en-US" dirty="0" smtClean="0"/>
              <a:t>Level 2</a:t>
            </a:r>
          </a:p>
          <a:p>
            <a:pPr lvl="2"/>
            <a:r>
              <a:rPr lang="en-US" dirty="0" smtClean="0"/>
              <a:t>Level 3</a:t>
            </a:r>
            <a:endParaRPr lang="en-US" dirty="0"/>
          </a:p>
        </p:txBody>
      </p:sp>
      <p:cxnSp>
        <p:nvCxnSpPr>
          <p:cNvPr id="10" name="直線コネクタ 9"/>
          <p:cNvCxnSpPr/>
          <p:nvPr userDrawn="1"/>
        </p:nvCxnSpPr>
        <p:spPr>
          <a:xfrm>
            <a:off x="752026" y="2428411"/>
            <a:ext cx="489138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テキスト プレースホルダー 11"/>
          <p:cNvSpPr>
            <a:spLocks noGrp="1"/>
          </p:cNvSpPr>
          <p:nvPr>
            <p:ph type="body" sz="quarter" idx="16" hasCustomPrompt="1"/>
          </p:nvPr>
        </p:nvSpPr>
        <p:spPr>
          <a:xfrm>
            <a:off x="6498844" y="1298763"/>
            <a:ext cx="4881344" cy="969200"/>
          </a:xfrm>
        </p:spPr>
        <p:txBody>
          <a:bodyPr anchor="b">
            <a:noAutofit/>
          </a:bodyPr>
          <a:lstStyle>
            <a:lvl1pPr algn="ctr">
              <a:spcBef>
                <a:spcPts val="0"/>
              </a:spcBef>
              <a:defRPr sz="2667" spc="200">
                <a:solidFill>
                  <a:schemeClr val="accent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7" hasCustomPrompt="1"/>
          </p:nvPr>
        </p:nvSpPr>
        <p:spPr>
          <a:xfrm>
            <a:off x="6492433" y="2498640"/>
            <a:ext cx="4887755" cy="3510647"/>
          </a:xfrm>
        </p:spPr>
        <p:txBody>
          <a:bodyPr anchor="t">
            <a:noAutofit/>
          </a:bodyPr>
          <a:lstStyle>
            <a:lvl1pPr marL="228611" indent="-264013" algn="l">
              <a:lnSpc>
                <a:spcPct val="120000"/>
              </a:lnSpc>
              <a:spcBef>
                <a:spcPts val="400"/>
              </a:spcBef>
              <a:buClr>
                <a:schemeClr val="accent1"/>
              </a:buClr>
              <a:buFont typeface="Wingdings" panose="05000000000000000000" pitchFamily="2" charset="2"/>
              <a:buChar char="u"/>
              <a:defRPr sz="1600">
                <a:solidFill>
                  <a:schemeClr val="tx2"/>
                </a:solidFill>
                <a:latin typeface="+mn-lt"/>
              </a:defRPr>
            </a:lvl1pPr>
            <a:lvl2pPr marL="528026" indent="-264013">
              <a:buClr>
                <a:schemeClr val="accent1"/>
              </a:buClr>
              <a:buFont typeface="Wingdings" panose="05000000000000000000" pitchFamily="2" charset="2"/>
              <a:buChar char="l"/>
              <a:defRPr sz="1333" baseline="0"/>
            </a:lvl2pPr>
            <a:lvl3pPr marL="720036" indent="-192010">
              <a:defRPr sz="1200" baseline="0">
                <a:solidFill>
                  <a:schemeClr val="tx2">
                    <a:lumMod val="60000"/>
                    <a:lumOff val="40000"/>
                  </a:schemeClr>
                </a:solidFill>
              </a:defRPr>
            </a:lvl3pPr>
          </a:lstStyle>
          <a:p>
            <a:pPr lvl="0"/>
            <a:r>
              <a:rPr lang="en-US" altLang="ja-JP" dirty="0" smtClean="0"/>
              <a:t>Text Here</a:t>
            </a:r>
          </a:p>
          <a:p>
            <a:pPr lvl="1"/>
            <a:r>
              <a:rPr lang="en-US" dirty="0" smtClean="0"/>
              <a:t>Level 2</a:t>
            </a:r>
          </a:p>
          <a:p>
            <a:pPr lvl="2"/>
            <a:r>
              <a:rPr lang="en-US" dirty="0" smtClean="0"/>
              <a:t>Level 3</a:t>
            </a:r>
            <a:endParaRPr lang="en-US" dirty="0"/>
          </a:p>
        </p:txBody>
      </p:sp>
      <p:cxnSp>
        <p:nvCxnSpPr>
          <p:cNvPr id="14" name="直線コネクタ 13"/>
          <p:cNvCxnSpPr/>
          <p:nvPr userDrawn="1"/>
        </p:nvCxnSpPr>
        <p:spPr>
          <a:xfrm>
            <a:off x="6488804" y="2428411"/>
            <a:ext cx="489138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56796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2" name="テキスト プレースホルダー 11"/>
          <p:cNvSpPr>
            <a:spLocks noGrp="1"/>
          </p:cNvSpPr>
          <p:nvPr>
            <p:ph type="body" sz="quarter" idx="15" hasCustomPrompt="1"/>
          </p:nvPr>
        </p:nvSpPr>
        <p:spPr>
          <a:xfrm>
            <a:off x="1055003" y="1904242"/>
            <a:ext cx="4740937"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13" name="テキスト プレースホルダー 11"/>
          <p:cNvSpPr>
            <a:spLocks noGrp="1"/>
          </p:cNvSpPr>
          <p:nvPr>
            <p:ph type="body" sz="quarter" idx="16" hasCustomPrompt="1"/>
          </p:nvPr>
        </p:nvSpPr>
        <p:spPr>
          <a:xfrm>
            <a:off x="1056103" y="1418777"/>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2" hasCustomPrompt="1"/>
          </p:nvPr>
        </p:nvSpPr>
        <p:spPr>
          <a:xfrm>
            <a:off x="1055003" y="3523006"/>
            <a:ext cx="4740937"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4" name="テキスト プレースホルダー 11"/>
          <p:cNvSpPr>
            <a:spLocks noGrp="1"/>
          </p:cNvSpPr>
          <p:nvPr>
            <p:ph type="body" sz="quarter" idx="23" hasCustomPrompt="1"/>
          </p:nvPr>
        </p:nvSpPr>
        <p:spPr>
          <a:xfrm>
            <a:off x="1056103" y="3037541"/>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5" hasCustomPrompt="1"/>
          </p:nvPr>
        </p:nvSpPr>
        <p:spPr>
          <a:xfrm>
            <a:off x="1055003" y="5139568"/>
            <a:ext cx="4740937"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9" name="テキスト プレースホルダー 11"/>
          <p:cNvSpPr>
            <a:spLocks noGrp="1"/>
          </p:cNvSpPr>
          <p:nvPr>
            <p:ph type="body" sz="quarter" idx="26" hasCustomPrompt="1"/>
          </p:nvPr>
        </p:nvSpPr>
        <p:spPr>
          <a:xfrm>
            <a:off x="1056103" y="4654103"/>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48" name="テキスト プレースホルダー 11"/>
          <p:cNvSpPr>
            <a:spLocks noGrp="1"/>
          </p:cNvSpPr>
          <p:nvPr>
            <p:ph type="body" sz="quarter" idx="28" hasCustomPrompt="1"/>
          </p:nvPr>
        </p:nvSpPr>
        <p:spPr>
          <a:xfrm>
            <a:off x="6756130" y="1904242"/>
            <a:ext cx="4740938"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49" name="テキスト プレースホルダー 11"/>
          <p:cNvSpPr>
            <a:spLocks noGrp="1"/>
          </p:cNvSpPr>
          <p:nvPr>
            <p:ph type="body" sz="quarter" idx="29" hasCustomPrompt="1"/>
          </p:nvPr>
        </p:nvSpPr>
        <p:spPr>
          <a:xfrm>
            <a:off x="6757232" y="1418777"/>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53" name="テキスト プレースホルダー 11"/>
          <p:cNvSpPr>
            <a:spLocks noGrp="1"/>
          </p:cNvSpPr>
          <p:nvPr>
            <p:ph type="body" sz="quarter" idx="31" hasCustomPrompt="1"/>
          </p:nvPr>
        </p:nvSpPr>
        <p:spPr>
          <a:xfrm>
            <a:off x="6756130" y="3523006"/>
            <a:ext cx="4740938"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54" name="テキスト プレースホルダー 11"/>
          <p:cNvSpPr>
            <a:spLocks noGrp="1"/>
          </p:cNvSpPr>
          <p:nvPr>
            <p:ph type="body" sz="quarter" idx="32" hasCustomPrompt="1"/>
          </p:nvPr>
        </p:nvSpPr>
        <p:spPr>
          <a:xfrm>
            <a:off x="6757232" y="3037541"/>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34" hasCustomPrompt="1"/>
          </p:nvPr>
        </p:nvSpPr>
        <p:spPr>
          <a:xfrm>
            <a:off x="6756130" y="5139568"/>
            <a:ext cx="4740938" cy="110974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59" name="テキスト プレースホルダー 11"/>
          <p:cNvSpPr>
            <a:spLocks noGrp="1"/>
          </p:cNvSpPr>
          <p:nvPr>
            <p:ph type="body" sz="quarter" idx="35" hasCustomPrompt="1"/>
          </p:nvPr>
        </p:nvSpPr>
        <p:spPr>
          <a:xfrm>
            <a:off x="6757231" y="4654103"/>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5" name="図プレースホルダー 7"/>
          <p:cNvSpPr>
            <a:spLocks noGrp="1"/>
          </p:cNvSpPr>
          <p:nvPr>
            <p:ph type="pic" sz="quarter" idx="18" hasCustomPrompt="1"/>
          </p:nvPr>
        </p:nvSpPr>
        <p:spPr>
          <a:xfrm>
            <a:off x="634919" y="1418777"/>
            <a:ext cx="480095" cy="480053"/>
          </a:xfrm>
        </p:spPr>
        <p:txBody>
          <a:bodyPr>
            <a:normAutofit/>
          </a:bodyPr>
          <a:lstStyle>
            <a:lvl1pPr>
              <a:defRPr sz="1067"/>
            </a:lvl1pPr>
          </a:lstStyle>
          <a:p>
            <a:r>
              <a:rPr kumimoji="1" lang="en-US" altLang="ja-JP" dirty="0" smtClean="0"/>
              <a:t>ICON</a:t>
            </a:r>
            <a:endParaRPr kumimoji="1" lang="ja-JP" altLang="en-US" dirty="0"/>
          </a:p>
        </p:txBody>
      </p:sp>
      <p:sp>
        <p:nvSpPr>
          <p:cNvPr id="36" name="図プレースホルダー 7"/>
          <p:cNvSpPr>
            <a:spLocks noGrp="1"/>
          </p:cNvSpPr>
          <p:nvPr>
            <p:ph type="pic" sz="quarter" idx="36" hasCustomPrompt="1"/>
          </p:nvPr>
        </p:nvSpPr>
        <p:spPr>
          <a:xfrm>
            <a:off x="634919" y="3038957"/>
            <a:ext cx="480095" cy="480053"/>
          </a:xfrm>
        </p:spPr>
        <p:txBody>
          <a:bodyPr>
            <a:normAutofit/>
          </a:bodyPr>
          <a:lstStyle>
            <a:lvl1pPr>
              <a:defRPr sz="1067"/>
            </a:lvl1pPr>
          </a:lstStyle>
          <a:p>
            <a:r>
              <a:rPr kumimoji="1" lang="en-US" altLang="ja-JP" dirty="0" smtClean="0"/>
              <a:t>ICON</a:t>
            </a:r>
            <a:endParaRPr kumimoji="1" lang="ja-JP" altLang="en-US" dirty="0"/>
          </a:p>
        </p:txBody>
      </p:sp>
      <p:sp>
        <p:nvSpPr>
          <p:cNvPr id="37" name="図プレースホルダー 7"/>
          <p:cNvSpPr>
            <a:spLocks noGrp="1"/>
          </p:cNvSpPr>
          <p:nvPr>
            <p:ph type="pic" sz="quarter" idx="37" hasCustomPrompt="1"/>
          </p:nvPr>
        </p:nvSpPr>
        <p:spPr>
          <a:xfrm>
            <a:off x="634919" y="4659137"/>
            <a:ext cx="480095" cy="480053"/>
          </a:xfrm>
        </p:spPr>
        <p:txBody>
          <a:bodyPr>
            <a:normAutofit/>
          </a:bodyPr>
          <a:lstStyle>
            <a:lvl1pPr>
              <a:defRPr sz="1067"/>
            </a:lvl1pPr>
          </a:lstStyle>
          <a:p>
            <a:r>
              <a:rPr kumimoji="1" lang="en-US" altLang="ja-JP" dirty="0" smtClean="0"/>
              <a:t>ICON</a:t>
            </a:r>
            <a:endParaRPr kumimoji="1" lang="ja-JP" altLang="en-US" dirty="0"/>
          </a:p>
        </p:txBody>
      </p:sp>
      <p:sp>
        <p:nvSpPr>
          <p:cNvPr id="38" name="図プレースホルダー 7"/>
          <p:cNvSpPr>
            <a:spLocks noGrp="1"/>
          </p:cNvSpPr>
          <p:nvPr>
            <p:ph type="pic" sz="quarter" idx="38" hasCustomPrompt="1"/>
          </p:nvPr>
        </p:nvSpPr>
        <p:spPr>
          <a:xfrm>
            <a:off x="6336047" y="1418777"/>
            <a:ext cx="480095" cy="480053"/>
          </a:xfrm>
        </p:spPr>
        <p:txBody>
          <a:bodyPr>
            <a:normAutofit/>
          </a:bodyPr>
          <a:lstStyle>
            <a:lvl1pPr>
              <a:defRPr sz="1067"/>
            </a:lvl1pPr>
          </a:lstStyle>
          <a:p>
            <a:r>
              <a:rPr kumimoji="1" lang="en-US" altLang="ja-JP" dirty="0" smtClean="0"/>
              <a:t>ICON</a:t>
            </a:r>
            <a:endParaRPr kumimoji="1" lang="ja-JP" altLang="en-US" dirty="0"/>
          </a:p>
        </p:txBody>
      </p:sp>
      <p:sp>
        <p:nvSpPr>
          <p:cNvPr id="39" name="図プレースホルダー 7"/>
          <p:cNvSpPr>
            <a:spLocks noGrp="1"/>
          </p:cNvSpPr>
          <p:nvPr>
            <p:ph type="pic" sz="quarter" idx="39" hasCustomPrompt="1"/>
          </p:nvPr>
        </p:nvSpPr>
        <p:spPr>
          <a:xfrm>
            <a:off x="6336047" y="3038957"/>
            <a:ext cx="480095" cy="480053"/>
          </a:xfrm>
        </p:spPr>
        <p:txBody>
          <a:bodyPr>
            <a:normAutofit/>
          </a:bodyPr>
          <a:lstStyle>
            <a:lvl1pPr>
              <a:defRPr sz="1067"/>
            </a:lvl1pPr>
          </a:lstStyle>
          <a:p>
            <a:r>
              <a:rPr kumimoji="1" lang="en-US" altLang="ja-JP" dirty="0" smtClean="0"/>
              <a:t>ICON</a:t>
            </a:r>
            <a:endParaRPr kumimoji="1" lang="ja-JP" altLang="en-US" dirty="0"/>
          </a:p>
        </p:txBody>
      </p:sp>
      <p:sp>
        <p:nvSpPr>
          <p:cNvPr id="40" name="図プレースホルダー 7"/>
          <p:cNvSpPr>
            <a:spLocks noGrp="1"/>
          </p:cNvSpPr>
          <p:nvPr>
            <p:ph type="pic" sz="quarter" idx="40" hasCustomPrompt="1"/>
          </p:nvPr>
        </p:nvSpPr>
        <p:spPr>
          <a:xfrm>
            <a:off x="6336047" y="4659137"/>
            <a:ext cx="480095" cy="480053"/>
          </a:xfrm>
        </p:spPr>
        <p:txBody>
          <a:bodyPr>
            <a:normAutofit/>
          </a:bodyPr>
          <a:lstStyle>
            <a:lvl1pPr>
              <a:defRPr sz="1067"/>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200000672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Services 2">
    <p:spTree>
      <p:nvGrpSpPr>
        <p:cNvPr id="1" name=""/>
        <p:cNvGrpSpPr/>
        <p:nvPr/>
      </p:nvGrpSpPr>
      <p:grpSpPr>
        <a:xfrm>
          <a:off x="0" y="0"/>
          <a:ext cx="0" cy="0"/>
          <a:chOff x="0" y="0"/>
          <a:chExt cx="0" cy="0"/>
        </a:xfrm>
      </p:grpSpPr>
      <p:sp>
        <p:nvSpPr>
          <p:cNvPr id="23" name="正方形/長方形 22"/>
          <p:cNvSpPr/>
          <p:nvPr userDrawn="1"/>
        </p:nvSpPr>
        <p:spPr>
          <a:xfrm>
            <a:off x="0" y="1418777"/>
            <a:ext cx="12192000" cy="3510390"/>
          </a:xfrm>
          <a:prstGeom prst="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7" name="図プレースホルダー 7"/>
          <p:cNvSpPr>
            <a:spLocks noGrp="1"/>
          </p:cNvSpPr>
          <p:nvPr>
            <p:ph type="pic" sz="quarter" idx="18" hasCustomPrompt="1"/>
          </p:nvPr>
        </p:nvSpPr>
        <p:spPr>
          <a:xfrm>
            <a:off x="1535097" y="1838823"/>
            <a:ext cx="900178" cy="900100"/>
          </a:xfrm>
        </p:spPr>
        <p:txBody>
          <a:bodyPr>
            <a:normAutofit/>
          </a:bodyPr>
          <a:lstStyle>
            <a:lvl1pPr>
              <a:defRPr sz="1067"/>
            </a:lvl1pPr>
          </a:lstStyle>
          <a:p>
            <a:r>
              <a:rPr kumimoji="1" lang="en-US" altLang="ja-JP" dirty="0" smtClean="0"/>
              <a:t>ICON</a:t>
            </a:r>
            <a:endParaRPr kumimoji="1" lang="ja-JP" altLang="en-US" dirty="0"/>
          </a:p>
        </p:txBody>
      </p:sp>
      <p:sp>
        <p:nvSpPr>
          <p:cNvPr id="8" name="図プレースホルダー 7"/>
          <p:cNvSpPr>
            <a:spLocks noGrp="1"/>
          </p:cNvSpPr>
          <p:nvPr>
            <p:ph type="pic" sz="quarter" idx="19" hasCustomPrompt="1"/>
          </p:nvPr>
        </p:nvSpPr>
        <p:spPr>
          <a:xfrm>
            <a:off x="4275640" y="1838823"/>
            <a:ext cx="900178" cy="900100"/>
          </a:xfrm>
        </p:spPr>
        <p:txBody>
          <a:bodyPr>
            <a:normAutofit/>
          </a:bodyPr>
          <a:lstStyle>
            <a:lvl1pPr>
              <a:defRPr sz="1067"/>
            </a:lvl1pPr>
          </a:lstStyle>
          <a:p>
            <a:r>
              <a:rPr kumimoji="1" lang="en-US" altLang="ja-JP" dirty="0" smtClean="0"/>
              <a:t>ICON</a:t>
            </a:r>
            <a:endParaRPr kumimoji="1" lang="ja-JP" altLang="en-US" dirty="0"/>
          </a:p>
        </p:txBody>
      </p:sp>
      <p:sp>
        <p:nvSpPr>
          <p:cNvPr id="9" name="図プレースホルダー 7"/>
          <p:cNvSpPr>
            <a:spLocks noGrp="1"/>
          </p:cNvSpPr>
          <p:nvPr>
            <p:ph type="pic" sz="quarter" idx="20" hasCustomPrompt="1"/>
          </p:nvPr>
        </p:nvSpPr>
        <p:spPr>
          <a:xfrm>
            <a:off x="7016182" y="1838823"/>
            <a:ext cx="900178" cy="900100"/>
          </a:xfrm>
        </p:spPr>
        <p:txBody>
          <a:bodyPr>
            <a:normAutofit/>
          </a:bodyPr>
          <a:lstStyle>
            <a:lvl1pPr>
              <a:defRPr sz="1067"/>
            </a:lvl1pPr>
          </a:lstStyle>
          <a:p>
            <a:r>
              <a:rPr kumimoji="1" lang="en-US" altLang="ja-JP" dirty="0" smtClean="0"/>
              <a:t>ICON</a:t>
            </a:r>
            <a:endParaRPr kumimoji="1" lang="ja-JP" altLang="en-US" dirty="0"/>
          </a:p>
        </p:txBody>
      </p:sp>
      <p:sp>
        <p:nvSpPr>
          <p:cNvPr id="10" name="図プレースホルダー 7"/>
          <p:cNvSpPr>
            <a:spLocks noGrp="1"/>
          </p:cNvSpPr>
          <p:nvPr>
            <p:ph type="pic" sz="quarter" idx="21" hasCustomPrompt="1"/>
          </p:nvPr>
        </p:nvSpPr>
        <p:spPr>
          <a:xfrm>
            <a:off x="9756724" y="1838823"/>
            <a:ext cx="900178" cy="900100"/>
          </a:xfrm>
        </p:spPr>
        <p:txBody>
          <a:bodyPr>
            <a:normAutofit/>
          </a:bodyPr>
          <a:lstStyle>
            <a:lvl1pPr>
              <a:defRPr sz="1067"/>
            </a:lvl1pPr>
          </a:lstStyle>
          <a:p>
            <a:r>
              <a:rPr kumimoji="1" lang="en-US" altLang="ja-JP" dirty="0" smtClean="0"/>
              <a:t>ICON</a:t>
            </a:r>
            <a:endParaRPr kumimoji="1" lang="ja-JP" altLang="en-US" dirty="0"/>
          </a:p>
        </p:txBody>
      </p:sp>
      <p:sp>
        <p:nvSpPr>
          <p:cNvPr id="11" name="テキスト プレースホルダー 11"/>
          <p:cNvSpPr>
            <a:spLocks noGrp="1"/>
          </p:cNvSpPr>
          <p:nvPr>
            <p:ph type="body" sz="quarter" idx="22" hasCustomPrompt="1"/>
          </p:nvPr>
        </p:nvSpPr>
        <p:spPr>
          <a:xfrm>
            <a:off x="634919"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23" hasCustomPrompt="1"/>
          </p:nvPr>
        </p:nvSpPr>
        <p:spPr>
          <a:xfrm>
            <a:off x="8886552"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4" hasCustomPrompt="1"/>
          </p:nvPr>
        </p:nvSpPr>
        <p:spPr>
          <a:xfrm>
            <a:off x="3385463"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5" hasCustomPrompt="1"/>
          </p:nvPr>
        </p:nvSpPr>
        <p:spPr>
          <a:xfrm>
            <a:off x="6136007"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15" hasCustomPrompt="1"/>
          </p:nvPr>
        </p:nvSpPr>
        <p:spPr>
          <a:xfrm>
            <a:off x="634919"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6" hasCustomPrompt="1"/>
          </p:nvPr>
        </p:nvSpPr>
        <p:spPr>
          <a:xfrm>
            <a:off x="8886552"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7" hasCustomPrompt="1"/>
          </p:nvPr>
        </p:nvSpPr>
        <p:spPr>
          <a:xfrm>
            <a:off x="6136007"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8" hasCustomPrompt="1"/>
          </p:nvPr>
        </p:nvSpPr>
        <p:spPr>
          <a:xfrm>
            <a:off x="3385463"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9" hasCustomPrompt="1"/>
          </p:nvPr>
        </p:nvSpPr>
        <p:spPr>
          <a:xfrm>
            <a:off x="730938" y="5229200"/>
            <a:ext cx="10706118" cy="840093"/>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34690216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角丸四角形 13"/>
          <p:cNvSpPr/>
          <p:nvPr userDrawn="1"/>
        </p:nvSpPr>
        <p:spPr>
          <a:xfrm>
            <a:off x="1175026" y="1553922"/>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7" name="円/楕円 6"/>
          <p:cNvSpPr/>
          <p:nvPr userDrawn="1"/>
        </p:nvSpPr>
        <p:spPr>
          <a:xfrm>
            <a:off x="544901" y="1268760"/>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テキスト プレースホルダー 11"/>
          <p:cNvSpPr>
            <a:spLocks noGrp="1"/>
          </p:cNvSpPr>
          <p:nvPr>
            <p:ph type="body" sz="quarter" idx="15" hasCustomPrompt="1"/>
          </p:nvPr>
        </p:nvSpPr>
        <p:spPr>
          <a:xfrm>
            <a:off x="673927" y="1403776"/>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1" hasCustomPrompt="1"/>
          </p:nvPr>
        </p:nvSpPr>
        <p:spPr>
          <a:xfrm>
            <a:off x="1781672" y="1988840"/>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2" hasCustomPrompt="1"/>
          </p:nvPr>
        </p:nvSpPr>
        <p:spPr>
          <a:xfrm>
            <a:off x="1781672" y="1553923"/>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34" name="角丸四角形 33"/>
          <p:cNvSpPr/>
          <p:nvPr userDrawn="1"/>
        </p:nvSpPr>
        <p:spPr>
          <a:xfrm>
            <a:off x="1175026" y="3190148"/>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5" name="円/楕円 34"/>
          <p:cNvSpPr/>
          <p:nvPr userDrawn="1"/>
        </p:nvSpPr>
        <p:spPr>
          <a:xfrm>
            <a:off x="544901" y="2904986"/>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6" name="テキスト プレースホルダー 11"/>
          <p:cNvSpPr>
            <a:spLocks noGrp="1"/>
          </p:cNvSpPr>
          <p:nvPr>
            <p:ph type="body" sz="quarter" idx="23" hasCustomPrompt="1"/>
          </p:nvPr>
        </p:nvSpPr>
        <p:spPr>
          <a:xfrm>
            <a:off x="673927" y="3040002"/>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24" hasCustomPrompt="1"/>
          </p:nvPr>
        </p:nvSpPr>
        <p:spPr>
          <a:xfrm>
            <a:off x="1781672" y="3625066"/>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25" hasCustomPrompt="1"/>
          </p:nvPr>
        </p:nvSpPr>
        <p:spPr>
          <a:xfrm>
            <a:off x="1781672" y="3190149"/>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41" name="角丸四角形 40"/>
          <p:cNvSpPr/>
          <p:nvPr userDrawn="1"/>
        </p:nvSpPr>
        <p:spPr>
          <a:xfrm>
            <a:off x="1175026" y="4824285"/>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2" name="円/楕円 41"/>
          <p:cNvSpPr/>
          <p:nvPr userDrawn="1"/>
        </p:nvSpPr>
        <p:spPr>
          <a:xfrm>
            <a:off x="544901" y="4539124"/>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3" name="テキスト プレースホルダー 11"/>
          <p:cNvSpPr>
            <a:spLocks noGrp="1"/>
          </p:cNvSpPr>
          <p:nvPr>
            <p:ph type="body" sz="quarter" idx="26" hasCustomPrompt="1"/>
          </p:nvPr>
        </p:nvSpPr>
        <p:spPr>
          <a:xfrm>
            <a:off x="673927" y="4674139"/>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27" hasCustomPrompt="1"/>
          </p:nvPr>
        </p:nvSpPr>
        <p:spPr>
          <a:xfrm>
            <a:off x="1781672" y="5259204"/>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28" hasCustomPrompt="1"/>
          </p:nvPr>
        </p:nvSpPr>
        <p:spPr>
          <a:xfrm>
            <a:off x="1781672" y="4824286"/>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46" name="角丸四角形 45"/>
          <p:cNvSpPr/>
          <p:nvPr userDrawn="1"/>
        </p:nvSpPr>
        <p:spPr>
          <a:xfrm>
            <a:off x="6876154" y="1553922"/>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7" name="円/楕円 46"/>
          <p:cNvSpPr/>
          <p:nvPr userDrawn="1"/>
        </p:nvSpPr>
        <p:spPr>
          <a:xfrm>
            <a:off x="6246029" y="1268760"/>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8" name="テキスト プレースホルダー 11"/>
          <p:cNvSpPr>
            <a:spLocks noGrp="1"/>
          </p:cNvSpPr>
          <p:nvPr>
            <p:ph type="body" sz="quarter" idx="29" hasCustomPrompt="1"/>
          </p:nvPr>
        </p:nvSpPr>
        <p:spPr>
          <a:xfrm>
            <a:off x="6375055" y="1403776"/>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30" hasCustomPrompt="1"/>
          </p:nvPr>
        </p:nvSpPr>
        <p:spPr>
          <a:xfrm>
            <a:off x="7482800" y="1988840"/>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31" hasCustomPrompt="1"/>
          </p:nvPr>
        </p:nvSpPr>
        <p:spPr>
          <a:xfrm>
            <a:off x="7482800" y="1553923"/>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51" name="角丸四角形 50"/>
          <p:cNvSpPr/>
          <p:nvPr userDrawn="1"/>
        </p:nvSpPr>
        <p:spPr>
          <a:xfrm>
            <a:off x="6876154" y="3190148"/>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2" name="円/楕円 51"/>
          <p:cNvSpPr/>
          <p:nvPr userDrawn="1"/>
        </p:nvSpPr>
        <p:spPr>
          <a:xfrm>
            <a:off x="6246029" y="2904986"/>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3" name="テキスト プレースホルダー 11"/>
          <p:cNvSpPr>
            <a:spLocks noGrp="1"/>
          </p:cNvSpPr>
          <p:nvPr>
            <p:ph type="body" sz="quarter" idx="32" hasCustomPrompt="1"/>
          </p:nvPr>
        </p:nvSpPr>
        <p:spPr>
          <a:xfrm>
            <a:off x="6375055" y="3040002"/>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smtClean="0"/>
              <a:t>Text Here</a:t>
            </a:r>
            <a:endParaRPr lang="en-US" dirty="0"/>
          </a:p>
        </p:txBody>
      </p:sp>
      <p:sp>
        <p:nvSpPr>
          <p:cNvPr id="54" name="テキスト プレースホルダー 11"/>
          <p:cNvSpPr>
            <a:spLocks noGrp="1"/>
          </p:cNvSpPr>
          <p:nvPr>
            <p:ph type="body" sz="quarter" idx="33" hasCustomPrompt="1"/>
          </p:nvPr>
        </p:nvSpPr>
        <p:spPr>
          <a:xfrm>
            <a:off x="7482800" y="3625066"/>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34" hasCustomPrompt="1"/>
          </p:nvPr>
        </p:nvSpPr>
        <p:spPr>
          <a:xfrm>
            <a:off x="7482800" y="3190149"/>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56" name="角丸四角形 55"/>
          <p:cNvSpPr/>
          <p:nvPr userDrawn="1"/>
        </p:nvSpPr>
        <p:spPr>
          <a:xfrm>
            <a:off x="6876154" y="4824285"/>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7" name="円/楕円 56"/>
          <p:cNvSpPr/>
          <p:nvPr userDrawn="1"/>
        </p:nvSpPr>
        <p:spPr>
          <a:xfrm>
            <a:off x="6246029" y="4539124"/>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8" name="テキスト プレースホルダー 11"/>
          <p:cNvSpPr>
            <a:spLocks noGrp="1"/>
          </p:cNvSpPr>
          <p:nvPr>
            <p:ph type="body" sz="quarter" idx="35" hasCustomPrompt="1"/>
          </p:nvPr>
        </p:nvSpPr>
        <p:spPr>
          <a:xfrm>
            <a:off x="6375055" y="4674139"/>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36" hasCustomPrompt="1"/>
          </p:nvPr>
        </p:nvSpPr>
        <p:spPr>
          <a:xfrm>
            <a:off x="7482800" y="5259204"/>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37" hasCustomPrompt="1"/>
          </p:nvPr>
        </p:nvSpPr>
        <p:spPr>
          <a:xfrm>
            <a:off x="7482800" y="4824286"/>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4435342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8" name="テキスト プレースホルダー 11"/>
          <p:cNvSpPr>
            <a:spLocks noGrp="1"/>
          </p:cNvSpPr>
          <p:nvPr>
            <p:ph type="body" sz="quarter" idx="15" hasCustomPrompt="1"/>
          </p:nvPr>
        </p:nvSpPr>
        <p:spPr>
          <a:xfrm>
            <a:off x="654423"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9" name="正方形/長方形 8"/>
          <p:cNvSpPr/>
          <p:nvPr userDrawn="1"/>
        </p:nvSpPr>
        <p:spPr>
          <a:xfrm>
            <a:off x="0" y="3368994"/>
            <a:ext cx="12192000" cy="90010"/>
          </a:xfrm>
          <a:prstGeom prst="rect">
            <a:avLst/>
          </a:prstGeom>
          <a:solidFill>
            <a:schemeClr val="accent1">
              <a:alpha val="2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円/楕円 9"/>
          <p:cNvSpPr/>
          <p:nvPr userDrawn="1"/>
        </p:nvSpPr>
        <p:spPr>
          <a:xfrm>
            <a:off x="1235038"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円/楕円 10"/>
          <p:cNvSpPr/>
          <p:nvPr userDrawn="1"/>
        </p:nvSpPr>
        <p:spPr>
          <a:xfrm>
            <a:off x="3023392"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円/楕円 11"/>
          <p:cNvSpPr/>
          <p:nvPr userDrawn="1"/>
        </p:nvSpPr>
        <p:spPr>
          <a:xfrm>
            <a:off x="4811746" y="3059678"/>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円/楕円 12"/>
          <p:cNvSpPr/>
          <p:nvPr userDrawn="1"/>
        </p:nvSpPr>
        <p:spPr>
          <a:xfrm>
            <a:off x="6600100"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円/楕円 13"/>
          <p:cNvSpPr/>
          <p:nvPr userDrawn="1"/>
        </p:nvSpPr>
        <p:spPr>
          <a:xfrm>
            <a:off x="8388453"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5" name="円/楕円 14"/>
          <p:cNvSpPr/>
          <p:nvPr userDrawn="1"/>
        </p:nvSpPr>
        <p:spPr>
          <a:xfrm>
            <a:off x="10176807"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図プレースホルダー 7"/>
          <p:cNvSpPr>
            <a:spLocks noGrp="1"/>
          </p:cNvSpPr>
          <p:nvPr>
            <p:ph type="pic" sz="quarter" idx="16" hasCustomPrompt="1"/>
          </p:nvPr>
        </p:nvSpPr>
        <p:spPr>
          <a:xfrm>
            <a:off x="1374717" y="3208626"/>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3" name="図プレースホルダー 7"/>
          <p:cNvSpPr>
            <a:spLocks noGrp="1"/>
          </p:cNvSpPr>
          <p:nvPr>
            <p:ph type="pic" sz="quarter" idx="17" hasCustomPrompt="1"/>
          </p:nvPr>
        </p:nvSpPr>
        <p:spPr>
          <a:xfrm>
            <a:off x="3163071" y="3208626"/>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4" name="図プレースホルダー 7"/>
          <p:cNvSpPr>
            <a:spLocks noGrp="1"/>
          </p:cNvSpPr>
          <p:nvPr>
            <p:ph type="pic" sz="quarter" idx="18" hasCustomPrompt="1"/>
          </p:nvPr>
        </p:nvSpPr>
        <p:spPr>
          <a:xfrm>
            <a:off x="4951424" y="3199345"/>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5" name="図プレースホルダー 7"/>
          <p:cNvSpPr>
            <a:spLocks noGrp="1"/>
          </p:cNvSpPr>
          <p:nvPr>
            <p:ph type="pic" sz="quarter" idx="19" hasCustomPrompt="1"/>
          </p:nvPr>
        </p:nvSpPr>
        <p:spPr>
          <a:xfrm>
            <a:off x="6739778" y="3208626"/>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6" name="図プレースホルダー 7"/>
          <p:cNvSpPr>
            <a:spLocks noGrp="1"/>
          </p:cNvSpPr>
          <p:nvPr>
            <p:ph type="pic" sz="quarter" idx="20" hasCustomPrompt="1"/>
          </p:nvPr>
        </p:nvSpPr>
        <p:spPr>
          <a:xfrm>
            <a:off x="8528132" y="3208626"/>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7" name="図プレースホルダー 7"/>
          <p:cNvSpPr>
            <a:spLocks noGrp="1"/>
          </p:cNvSpPr>
          <p:nvPr>
            <p:ph type="pic" sz="quarter" idx="21" hasCustomPrompt="1"/>
          </p:nvPr>
        </p:nvSpPr>
        <p:spPr>
          <a:xfrm>
            <a:off x="10316486" y="3208626"/>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28" name="テキスト プレースホルダー 11"/>
          <p:cNvSpPr>
            <a:spLocks noGrp="1"/>
          </p:cNvSpPr>
          <p:nvPr>
            <p:ph type="body" sz="quarter" idx="22" hasCustomPrompt="1"/>
          </p:nvPr>
        </p:nvSpPr>
        <p:spPr>
          <a:xfrm>
            <a:off x="7864249"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3" hasCustomPrompt="1"/>
          </p:nvPr>
        </p:nvSpPr>
        <p:spPr>
          <a:xfrm>
            <a:off x="2456879"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4" hasCustomPrompt="1"/>
          </p:nvPr>
        </p:nvSpPr>
        <p:spPr>
          <a:xfrm>
            <a:off x="6061792"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5" hasCustomPrompt="1"/>
          </p:nvPr>
        </p:nvSpPr>
        <p:spPr>
          <a:xfrm>
            <a:off x="4259336"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6" hasCustomPrompt="1"/>
          </p:nvPr>
        </p:nvSpPr>
        <p:spPr>
          <a:xfrm>
            <a:off x="9666706"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7" hasCustomPrompt="1"/>
          </p:nvPr>
        </p:nvSpPr>
        <p:spPr>
          <a:xfrm>
            <a:off x="694931"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8" hasCustomPrompt="1"/>
          </p:nvPr>
        </p:nvSpPr>
        <p:spPr>
          <a:xfrm>
            <a:off x="7883752"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9" hasCustomPrompt="1"/>
          </p:nvPr>
        </p:nvSpPr>
        <p:spPr>
          <a:xfrm>
            <a:off x="2497388"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30" hasCustomPrompt="1"/>
          </p:nvPr>
        </p:nvSpPr>
        <p:spPr>
          <a:xfrm>
            <a:off x="6085497"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1" hasCustomPrompt="1"/>
          </p:nvPr>
        </p:nvSpPr>
        <p:spPr>
          <a:xfrm>
            <a:off x="4299844"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2" hasCustomPrompt="1"/>
          </p:nvPr>
        </p:nvSpPr>
        <p:spPr>
          <a:xfrm>
            <a:off x="9686209"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9795082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14895" y="5259204"/>
            <a:ext cx="11162209" cy="870097"/>
          </a:xfrm>
          <a:prstGeom prst="rect">
            <a:avLst/>
          </a:prstGeom>
        </p:spPr>
        <p:txBody>
          <a:bodyPr/>
          <a:lstStyle>
            <a:lvl1pPr algn="ctr">
              <a:defRPr sz="4400"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69327"/>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69327"/>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4" hasCustomPrompt="1"/>
          </p:nvPr>
        </p:nvSpPr>
        <p:spPr>
          <a:xfrm>
            <a:off x="730938" y="1058737"/>
            <a:ext cx="10706118" cy="1175849"/>
          </a:xfrm>
        </p:spPr>
        <p:txBody>
          <a:bodyPr anchor="b">
            <a:noAutofit/>
          </a:bodyPr>
          <a:lstStyle>
            <a:lvl1pPr algn="ctr">
              <a:defRPr sz="3600" spc="2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378883"/>
            <a:ext cx="10706118" cy="2160240"/>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8" name="直線コネクタ 7"/>
          <p:cNvCxnSpPr/>
          <p:nvPr userDrawn="1"/>
        </p:nvCxnSpPr>
        <p:spPr>
          <a:xfrm>
            <a:off x="402373" y="5079183"/>
            <a:ext cx="1138725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22948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8" name="テキスト プレースホルダー 11"/>
          <p:cNvSpPr>
            <a:spLocks noGrp="1"/>
          </p:cNvSpPr>
          <p:nvPr>
            <p:ph type="body" sz="quarter" idx="15" hasCustomPrompt="1"/>
          </p:nvPr>
        </p:nvSpPr>
        <p:spPr>
          <a:xfrm>
            <a:off x="694932" y="1058737"/>
            <a:ext cx="2190433" cy="430527"/>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9" name="正方形/長方形 8"/>
          <p:cNvSpPr/>
          <p:nvPr userDrawn="1"/>
        </p:nvSpPr>
        <p:spPr>
          <a:xfrm>
            <a:off x="-1" y="1868827"/>
            <a:ext cx="12187204" cy="3266219"/>
          </a:xfrm>
          <a:custGeom>
            <a:avLst/>
            <a:gdLst/>
            <a:ahLst/>
            <a:cxnLst/>
            <a:rect l="l" t="t" r="r" b="b"/>
            <a:pathLst>
              <a:path w="18279220" h="4899329">
                <a:moveTo>
                  <a:pt x="5814596" y="4758098"/>
                </a:moveTo>
                <a:lnTo>
                  <a:pt x="18279220" y="4758098"/>
                </a:lnTo>
                <a:lnTo>
                  <a:pt x="18279220" y="4899329"/>
                </a:lnTo>
                <a:lnTo>
                  <a:pt x="5814596" y="4899329"/>
                </a:lnTo>
                <a:close/>
                <a:moveTo>
                  <a:pt x="12878622" y="0"/>
                </a:moveTo>
                <a:cubicBezTo>
                  <a:pt x="13571433" y="0"/>
                  <a:pt x="14134305" y="559284"/>
                  <a:pt x="14138736" y="1252080"/>
                </a:cubicBezTo>
                <a:cubicBezTo>
                  <a:pt x="14143162" y="1944076"/>
                  <a:pt x="13588778" y="2510006"/>
                  <a:pt x="12897140" y="2520026"/>
                </a:cubicBezTo>
                <a:lnTo>
                  <a:pt x="12897140" y="2520280"/>
                </a:lnTo>
                <a:lnTo>
                  <a:pt x="5798523" y="2520280"/>
                </a:lnTo>
                <a:lnTo>
                  <a:pt x="5798551" y="2522469"/>
                </a:lnTo>
                <a:cubicBezTo>
                  <a:pt x="5184591" y="2530323"/>
                  <a:pt x="4692121" y="3032335"/>
                  <a:pt x="4696048" y="3646333"/>
                </a:cubicBezTo>
                <a:cubicBezTo>
                  <a:pt x="4699975" y="4260331"/>
                  <a:pt x="5198827" y="4756002"/>
                  <a:pt x="5812837" y="4756002"/>
                </a:cubicBezTo>
                <a:lnTo>
                  <a:pt x="5812837" y="4899329"/>
                </a:lnTo>
                <a:cubicBezTo>
                  <a:pt x="5120026" y="4899329"/>
                  <a:pt x="4557154" y="4340045"/>
                  <a:pt x="4552723" y="3647249"/>
                </a:cubicBezTo>
                <a:cubicBezTo>
                  <a:pt x="4548296" y="2955081"/>
                  <a:pt x="5102957" y="2389041"/>
                  <a:pt x="5794836" y="2379271"/>
                </a:cubicBezTo>
                <a:lnTo>
                  <a:pt x="5794836" y="2379049"/>
                </a:lnTo>
                <a:lnTo>
                  <a:pt x="12892936" y="2379049"/>
                </a:lnTo>
                <a:lnTo>
                  <a:pt x="12892908" y="2376860"/>
                </a:lnTo>
                <a:cubicBezTo>
                  <a:pt x="13506868" y="2369006"/>
                  <a:pt x="13999338" y="1866994"/>
                  <a:pt x="13995411" y="1252996"/>
                </a:cubicBezTo>
                <a:cubicBezTo>
                  <a:pt x="13991484" y="638998"/>
                  <a:pt x="13492632" y="143327"/>
                  <a:pt x="12878622" y="143327"/>
                </a:cubicBezTo>
                <a:close/>
                <a:moveTo>
                  <a:pt x="0" y="0"/>
                </a:moveTo>
                <a:lnTo>
                  <a:pt x="12878621" y="0"/>
                </a:lnTo>
                <a:lnTo>
                  <a:pt x="12878621" y="135015"/>
                </a:lnTo>
                <a:lnTo>
                  <a:pt x="0" y="135015"/>
                </a:lnTo>
                <a:close/>
              </a:path>
            </a:pathLst>
          </a:custGeom>
          <a:solidFill>
            <a:schemeClr val="accent1">
              <a:alpha val="2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円/楕円 9"/>
          <p:cNvSpPr/>
          <p:nvPr userDrawn="1"/>
        </p:nvSpPr>
        <p:spPr>
          <a:xfrm>
            <a:off x="1445080" y="1564271"/>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図プレースホルダー 7"/>
          <p:cNvSpPr>
            <a:spLocks noGrp="1"/>
          </p:cNvSpPr>
          <p:nvPr>
            <p:ph type="pic" sz="quarter" idx="16" hasCustomPrompt="1"/>
          </p:nvPr>
        </p:nvSpPr>
        <p:spPr>
          <a:xfrm>
            <a:off x="1584758" y="1703937"/>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33" name="テキスト プレースホルダー 11"/>
          <p:cNvSpPr>
            <a:spLocks noGrp="1"/>
          </p:cNvSpPr>
          <p:nvPr>
            <p:ph type="body" sz="quarter" idx="27" hasCustomPrompt="1"/>
          </p:nvPr>
        </p:nvSpPr>
        <p:spPr>
          <a:xfrm>
            <a:off x="694931" y="2344736"/>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28" hasCustomPrompt="1"/>
          </p:nvPr>
        </p:nvSpPr>
        <p:spPr>
          <a:xfrm>
            <a:off x="3155418" y="1058737"/>
            <a:ext cx="2190433" cy="430527"/>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44" name="円/楕円 43"/>
          <p:cNvSpPr/>
          <p:nvPr userDrawn="1"/>
        </p:nvSpPr>
        <p:spPr>
          <a:xfrm>
            <a:off x="3905566" y="1564271"/>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5" name="図プレースホルダー 7"/>
          <p:cNvSpPr>
            <a:spLocks noGrp="1"/>
          </p:cNvSpPr>
          <p:nvPr>
            <p:ph type="pic" sz="quarter" idx="29" hasCustomPrompt="1"/>
          </p:nvPr>
        </p:nvSpPr>
        <p:spPr>
          <a:xfrm>
            <a:off x="4045245" y="1703937"/>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46" name="テキスト プレースホルダー 11"/>
          <p:cNvSpPr>
            <a:spLocks noGrp="1"/>
          </p:cNvSpPr>
          <p:nvPr>
            <p:ph type="body" sz="quarter" idx="30" hasCustomPrompt="1"/>
          </p:nvPr>
        </p:nvSpPr>
        <p:spPr>
          <a:xfrm>
            <a:off x="3155418" y="2344736"/>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47" name="テキスト プレースホルダー 11"/>
          <p:cNvSpPr>
            <a:spLocks noGrp="1"/>
          </p:cNvSpPr>
          <p:nvPr>
            <p:ph type="body" sz="quarter" idx="31" hasCustomPrompt="1"/>
          </p:nvPr>
        </p:nvSpPr>
        <p:spPr>
          <a:xfrm>
            <a:off x="5645911" y="1058737"/>
            <a:ext cx="2190433" cy="430527"/>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48" name="円/楕円 47"/>
          <p:cNvSpPr/>
          <p:nvPr userDrawn="1"/>
        </p:nvSpPr>
        <p:spPr>
          <a:xfrm>
            <a:off x="6396059" y="1564271"/>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9" name="図プレースホルダー 7"/>
          <p:cNvSpPr>
            <a:spLocks noGrp="1"/>
          </p:cNvSpPr>
          <p:nvPr>
            <p:ph type="pic" sz="quarter" idx="32" hasCustomPrompt="1"/>
          </p:nvPr>
        </p:nvSpPr>
        <p:spPr>
          <a:xfrm>
            <a:off x="6535738" y="1703937"/>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50" name="テキスト プレースホルダー 11"/>
          <p:cNvSpPr>
            <a:spLocks noGrp="1"/>
          </p:cNvSpPr>
          <p:nvPr>
            <p:ph type="body" sz="quarter" idx="33" hasCustomPrompt="1"/>
          </p:nvPr>
        </p:nvSpPr>
        <p:spPr>
          <a:xfrm>
            <a:off x="5645910" y="2344736"/>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51" name="テキスト プレースホルダー 11"/>
          <p:cNvSpPr>
            <a:spLocks noGrp="1"/>
          </p:cNvSpPr>
          <p:nvPr>
            <p:ph type="body" sz="quarter" idx="34" hasCustomPrompt="1"/>
          </p:nvPr>
        </p:nvSpPr>
        <p:spPr>
          <a:xfrm>
            <a:off x="4415668" y="4179083"/>
            <a:ext cx="2190433" cy="445400"/>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52" name="円/楕円 51"/>
          <p:cNvSpPr/>
          <p:nvPr userDrawn="1"/>
        </p:nvSpPr>
        <p:spPr>
          <a:xfrm>
            <a:off x="5165816" y="469949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3" name="図プレースホルダー 7"/>
          <p:cNvSpPr>
            <a:spLocks noGrp="1"/>
          </p:cNvSpPr>
          <p:nvPr>
            <p:ph type="pic" sz="quarter" idx="35" hasCustomPrompt="1"/>
          </p:nvPr>
        </p:nvSpPr>
        <p:spPr>
          <a:xfrm>
            <a:off x="5305495" y="4839157"/>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54" name="テキスト プレースホルダー 11"/>
          <p:cNvSpPr>
            <a:spLocks noGrp="1"/>
          </p:cNvSpPr>
          <p:nvPr>
            <p:ph type="body" sz="quarter" idx="36" hasCustomPrompt="1"/>
          </p:nvPr>
        </p:nvSpPr>
        <p:spPr>
          <a:xfrm>
            <a:off x="4415668" y="5479955"/>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37" hasCustomPrompt="1"/>
          </p:nvPr>
        </p:nvSpPr>
        <p:spPr>
          <a:xfrm>
            <a:off x="6876155" y="4179083"/>
            <a:ext cx="2190433" cy="445400"/>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56" name="円/楕円 55"/>
          <p:cNvSpPr/>
          <p:nvPr userDrawn="1"/>
        </p:nvSpPr>
        <p:spPr>
          <a:xfrm>
            <a:off x="7626303" y="469949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7" name="図プレースホルダー 7"/>
          <p:cNvSpPr>
            <a:spLocks noGrp="1"/>
          </p:cNvSpPr>
          <p:nvPr>
            <p:ph type="pic" sz="quarter" idx="38" hasCustomPrompt="1"/>
          </p:nvPr>
        </p:nvSpPr>
        <p:spPr>
          <a:xfrm>
            <a:off x="7765982" y="4839157"/>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58" name="テキスト プレースホルダー 11"/>
          <p:cNvSpPr>
            <a:spLocks noGrp="1"/>
          </p:cNvSpPr>
          <p:nvPr>
            <p:ph type="body" sz="quarter" idx="39" hasCustomPrompt="1"/>
          </p:nvPr>
        </p:nvSpPr>
        <p:spPr>
          <a:xfrm>
            <a:off x="6876155" y="5479955"/>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40" hasCustomPrompt="1"/>
          </p:nvPr>
        </p:nvSpPr>
        <p:spPr>
          <a:xfrm>
            <a:off x="9366648" y="4179083"/>
            <a:ext cx="2190433" cy="445400"/>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smtClean="0"/>
              <a:t>Text Here</a:t>
            </a:r>
            <a:endParaRPr lang="en-US" dirty="0"/>
          </a:p>
        </p:txBody>
      </p:sp>
      <p:sp>
        <p:nvSpPr>
          <p:cNvPr id="60" name="円/楕円 59"/>
          <p:cNvSpPr/>
          <p:nvPr userDrawn="1"/>
        </p:nvSpPr>
        <p:spPr>
          <a:xfrm>
            <a:off x="10116796" y="469949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1" name="図プレースホルダー 7"/>
          <p:cNvSpPr>
            <a:spLocks noGrp="1"/>
          </p:cNvSpPr>
          <p:nvPr>
            <p:ph type="pic" sz="quarter" idx="41" hasCustomPrompt="1"/>
          </p:nvPr>
        </p:nvSpPr>
        <p:spPr>
          <a:xfrm>
            <a:off x="10256475" y="4839157"/>
            <a:ext cx="410778" cy="410743"/>
          </a:xfrm>
        </p:spPr>
        <p:txBody>
          <a:bodyPr>
            <a:normAutofit/>
          </a:bodyPr>
          <a:lstStyle>
            <a:lvl1pPr>
              <a:defRPr sz="1067"/>
            </a:lvl1pPr>
          </a:lstStyle>
          <a:p>
            <a:r>
              <a:rPr kumimoji="1" lang="en-US" altLang="ja-JP" dirty="0" smtClean="0"/>
              <a:t>ICON</a:t>
            </a:r>
            <a:endParaRPr kumimoji="1" lang="ja-JP" altLang="en-US" dirty="0"/>
          </a:p>
        </p:txBody>
      </p:sp>
      <p:sp>
        <p:nvSpPr>
          <p:cNvPr id="62" name="テキスト プレースホルダー 11"/>
          <p:cNvSpPr>
            <a:spLocks noGrp="1"/>
          </p:cNvSpPr>
          <p:nvPr>
            <p:ph type="body" sz="quarter" idx="42" hasCustomPrompt="1"/>
          </p:nvPr>
        </p:nvSpPr>
        <p:spPr>
          <a:xfrm>
            <a:off x="9366647" y="5479955"/>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230841413"/>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WOT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正方形/長方形 4"/>
          <p:cNvSpPr/>
          <p:nvPr userDrawn="1"/>
        </p:nvSpPr>
        <p:spPr>
          <a:xfrm>
            <a:off x="7225955" y="3728341"/>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正方形/長方形 5"/>
          <p:cNvSpPr/>
          <p:nvPr userDrawn="1"/>
        </p:nvSpPr>
        <p:spPr>
          <a:xfrm>
            <a:off x="0" y="3721847"/>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正方形/長方形 6"/>
          <p:cNvSpPr/>
          <p:nvPr userDrawn="1"/>
        </p:nvSpPr>
        <p:spPr>
          <a:xfrm>
            <a:off x="7225955"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正方形/長方形 7"/>
          <p:cNvSpPr/>
          <p:nvPr userDrawn="1"/>
        </p:nvSpPr>
        <p:spPr>
          <a:xfrm>
            <a:off x="0"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9" name="グループ化 8"/>
          <p:cNvGrpSpPr/>
          <p:nvPr userDrawn="1"/>
        </p:nvGrpSpPr>
        <p:grpSpPr>
          <a:xfrm>
            <a:off x="3909343" y="3721848"/>
            <a:ext cx="2106910" cy="2100233"/>
            <a:chOff x="6037861" y="5413530"/>
            <a:chExt cx="2889225" cy="2880320"/>
          </a:xfrm>
        </p:grpSpPr>
        <p:sp>
          <p:nvSpPr>
            <p:cNvPr id="10" name="涙形 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涙形 1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涙形 1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涙形 1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14" name="グループ化 13"/>
          <p:cNvGrpSpPr/>
          <p:nvPr userDrawn="1"/>
        </p:nvGrpSpPr>
        <p:grpSpPr>
          <a:xfrm rot="5400000">
            <a:off x="3912681" y="1459204"/>
            <a:ext cx="2106727" cy="2100416"/>
            <a:chOff x="6037861" y="5413530"/>
            <a:chExt cx="2889225" cy="2880320"/>
          </a:xfrm>
        </p:grpSpPr>
        <p:sp>
          <p:nvSpPr>
            <p:cNvPr id="15" name="涙形 1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6" name="涙形 1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7" name="涙形 1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涙形 1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19" name="グループ化 18"/>
          <p:cNvGrpSpPr/>
          <p:nvPr userDrawn="1"/>
        </p:nvGrpSpPr>
        <p:grpSpPr>
          <a:xfrm rot="10800000">
            <a:off x="6186017" y="1462542"/>
            <a:ext cx="2106910" cy="2100233"/>
            <a:chOff x="6037861" y="5413530"/>
            <a:chExt cx="2889225" cy="2880320"/>
          </a:xfrm>
        </p:grpSpPr>
        <p:sp>
          <p:nvSpPr>
            <p:cNvPr id="20" name="涙形 1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1" name="涙形 2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涙形 2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3" name="涙形 2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24" name="グループ化 23"/>
          <p:cNvGrpSpPr/>
          <p:nvPr userDrawn="1"/>
        </p:nvGrpSpPr>
        <p:grpSpPr>
          <a:xfrm rot="16200000">
            <a:off x="6182862" y="3725003"/>
            <a:ext cx="2106727" cy="2100416"/>
            <a:chOff x="6037861" y="5413530"/>
            <a:chExt cx="2889225" cy="2880320"/>
          </a:xfrm>
        </p:grpSpPr>
        <p:sp>
          <p:nvSpPr>
            <p:cNvPr id="25" name="涙形 2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涙形 2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涙形 2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涙形 2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9" name="テキスト プレースホルダー 11"/>
          <p:cNvSpPr>
            <a:spLocks noGrp="1"/>
          </p:cNvSpPr>
          <p:nvPr>
            <p:ph type="body" sz="quarter" idx="15" hasCustomPrompt="1"/>
          </p:nvPr>
        </p:nvSpPr>
        <p:spPr>
          <a:xfrm>
            <a:off x="4175620" y="2711041"/>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6" hasCustomPrompt="1"/>
          </p:nvPr>
        </p:nvSpPr>
        <p:spPr>
          <a:xfrm>
            <a:off x="4175620"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31" name="テキスト プレースホルダー 11"/>
          <p:cNvSpPr>
            <a:spLocks noGrp="1"/>
          </p:cNvSpPr>
          <p:nvPr>
            <p:ph type="body" sz="quarter" idx="17" hasCustomPrompt="1"/>
          </p:nvPr>
        </p:nvSpPr>
        <p:spPr>
          <a:xfrm>
            <a:off x="6449916" y="2711041"/>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18" hasCustomPrompt="1"/>
          </p:nvPr>
        </p:nvSpPr>
        <p:spPr>
          <a:xfrm>
            <a:off x="6449916"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33" name="テキスト プレースホルダー 11"/>
          <p:cNvSpPr>
            <a:spLocks noGrp="1"/>
          </p:cNvSpPr>
          <p:nvPr>
            <p:ph type="body" sz="quarter" idx="19" hasCustomPrompt="1"/>
          </p:nvPr>
        </p:nvSpPr>
        <p:spPr>
          <a:xfrm>
            <a:off x="4163694"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0" hasCustomPrompt="1"/>
          </p:nvPr>
        </p:nvSpPr>
        <p:spPr>
          <a:xfrm>
            <a:off x="4163694"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35" name="テキスト プレースホルダー 11"/>
          <p:cNvSpPr>
            <a:spLocks noGrp="1"/>
          </p:cNvSpPr>
          <p:nvPr>
            <p:ph type="body" sz="quarter" idx="21" hasCustomPrompt="1"/>
          </p:nvPr>
        </p:nvSpPr>
        <p:spPr>
          <a:xfrm>
            <a:off x="6437990"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2" hasCustomPrompt="1"/>
          </p:nvPr>
        </p:nvSpPr>
        <p:spPr>
          <a:xfrm>
            <a:off x="6437990"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smtClean="0"/>
              <a:t>A</a:t>
            </a:r>
            <a:endParaRPr lang="en-US" dirty="0"/>
          </a:p>
        </p:txBody>
      </p:sp>
      <p:sp>
        <p:nvSpPr>
          <p:cNvPr id="37" name="テキスト プレースホルダー 11"/>
          <p:cNvSpPr>
            <a:spLocks noGrp="1"/>
          </p:cNvSpPr>
          <p:nvPr>
            <p:ph type="body" sz="quarter" idx="23" hasCustomPrompt="1"/>
          </p:nvPr>
        </p:nvSpPr>
        <p:spPr>
          <a:xfrm>
            <a:off x="424878" y="184609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24" hasCustomPrompt="1"/>
          </p:nvPr>
        </p:nvSpPr>
        <p:spPr>
          <a:xfrm>
            <a:off x="424878" y="3976329"/>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25" hasCustomPrompt="1"/>
          </p:nvPr>
        </p:nvSpPr>
        <p:spPr>
          <a:xfrm>
            <a:off x="8406457" y="1876096"/>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6" hasCustomPrompt="1"/>
          </p:nvPr>
        </p:nvSpPr>
        <p:spPr>
          <a:xfrm>
            <a:off x="8406457" y="400633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smtClean="0"/>
              <a:t>Text Here</a:t>
            </a:r>
            <a:endParaRPr lang="en-US" dirty="0"/>
          </a:p>
        </p:txBody>
      </p:sp>
      <p:sp>
        <p:nvSpPr>
          <p:cNvPr id="41" name="図プレースホルダー 7"/>
          <p:cNvSpPr>
            <a:spLocks noGrp="1"/>
          </p:cNvSpPr>
          <p:nvPr>
            <p:ph type="pic" sz="quarter" idx="37" hasCustomPrompt="1"/>
          </p:nvPr>
        </p:nvSpPr>
        <p:spPr>
          <a:xfrm>
            <a:off x="424878" y="1030847"/>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42" name="図プレースホルダー 7"/>
          <p:cNvSpPr>
            <a:spLocks noGrp="1"/>
          </p:cNvSpPr>
          <p:nvPr>
            <p:ph type="pic" sz="quarter" idx="38" hasCustomPrompt="1"/>
          </p:nvPr>
        </p:nvSpPr>
        <p:spPr>
          <a:xfrm>
            <a:off x="10956962" y="1048426"/>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43" name="図プレースホルダー 7"/>
          <p:cNvSpPr>
            <a:spLocks noGrp="1"/>
          </p:cNvSpPr>
          <p:nvPr>
            <p:ph type="pic" sz="quarter" idx="39" hasCustomPrompt="1"/>
          </p:nvPr>
        </p:nvSpPr>
        <p:spPr>
          <a:xfrm>
            <a:off x="424878" y="5446492"/>
            <a:ext cx="815316" cy="815245"/>
          </a:xfrm>
        </p:spPr>
        <p:txBody>
          <a:bodyPr>
            <a:normAutofit/>
          </a:bodyPr>
          <a:lstStyle>
            <a:lvl1pPr>
              <a:defRPr sz="1067"/>
            </a:lvl1pPr>
          </a:lstStyle>
          <a:p>
            <a:r>
              <a:rPr kumimoji="1" lang="en-US" altLang="ja-JP" dirty="0" smtClean="0"/>
              <a:t>ICON</a:t>
            </a:r>
            <a:endParaRPr kumimoji="1" lang="ja-JP" altLang="en-US" dirty="0"/>
          </a:p>
        </p:txBody>
      </p:sp>
      <p:sp>
        <p:nvSpPr>
          <p:cNvPr id="44" name="図プレースホルダー 7"/>
          <p:cNvSpPr>
            <a:spLocks noGrp="1"/>
          </p:cNvSpPr>
          <p:nvPr>
            <p:ph type="pic" sz="quarter" idx="40" hasCustomPrompt="1"/>
          </p:nvPr>
        </p:nvSpPr>
        <p:spPr>
          <a:xfrm>
            <a:off x="10956962" y="5464072"/>
            <a:ext cx="815316" cy="815245"/>
          </a:xfrm>
        </p:spPr>
        <p:txBody>
          <a:bodyPr>
            <a:normAutofit/>
          </a:bodyPr>
          <a:lstStyle>
            <a:lvl1pPr>
              <a:defRPr sz="1067"/>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2415018335"/>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x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円/楕円 4"/>
          <p:cNvSpPr/>
          <p:nvPr userDrawn="1"/>
        </p:nvSpPr>
        <p:spPr>
          <a:xfrm>
            <a:off x="998991" y="1089588"/>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6" name="図プレースホルダー 9"/>
          <p:cNvSpPr>
            <a:spLocks noGrp="1"/>
          </p:cNvSpPr>
          <p:nvPr>
            <p:ph type="pic" sz="quarter" idx="12" hasCustomPrompt="1"/>
          </p:nvPr>
        </p:nvSpPr>
        <p:spPr>
          <a:xfrm>
            <a:off x="1096182" y="1186779"/>
            <a:ext cx="1848312" cy="1848311"/>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テキスト プレースホルダー 6"/>
          <p:cNvSpPr>
            <a:spLocks noGrp="1"/>
          </p:cNvSpPr>
          <p:nvPr>
            <p:ph type="body" sz="quarter" idx="16" hasCustomPrompt="1"/>
          </p:nvPr>
        </p:nvSpPr>
        <p:spPr>
          <a:xfrm>
            <a:off x="724937" y="31898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smtClean="0"/>
              <a:t>TEXT HERE</a:t>
            </a:r>
            <a:endParaRPr kumimoji="1" lang="ja-JP" altLang="en-US" dirty="0"/>
          </a:p>
        </p:txBody>
      </p:sp>
      <p:sp>
        <p:nvSpPr>
          <p:cNvPr id="8" name="円/楕円 7"/>
          <p:cNvSpPr/>
          <p:nvPr userDrawn="1"/>
        </p:nvSpPr>
        <p:spPr>
          <a:xfrm>
            <a:off x="3699525" y="1089587"/>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9" name="図プレースホルダー 9"/>
          <p:cNvSpPr>
            <a:spLocks noGrp="1"/>
          </p:cNvSpPr>
          <p:nvPr>
            <p:ph type="pic" sz="quarter" idx="17" hasCustomPrompt="1"/>
          </p:nvPr>
        </p:nvSpPr>
        <p:spPr>
          <a:xfrm>
            <a:off x="3796716" y="1186779"/>
            <a:ext cx="1848312" cy="1848311"/>
          </a:xfrm>
          <a:prstGeom prst="ellipse">
            <a:avLst/>
          </a:prstGeom>
        </p:spPr>
        <p:txBody>
          <a:bodyPr/>
          <a:lstStyle>
            <a:lvl1pPr>
              <a:defRPr/>
            </a:lvl1pPr>
          </a:lstStyle>
          <a:p>
            <a:r>
              <a:rPr kumimoji="1" lang="en-US" altLang="ja-JP" dirty="0" smtClean="0"/>
              <a:t>Add Image</a:t>
            </a:r>
            <a:endParaRPr kumimoji="1" lang="ja-JP" altLang="en-US" dirty="0"/>
          </a:p>
        </p:txBody>
      </p:sp>
      <p:sp>
        <p:nvSpPr>
          <p:cNvPr id="10" name="テキスト プレースホルダー 6"/>
          <p:cNvSpPr>
            <a:spLocks noGrp="1"/>
          </p:cNvSpPr>
          <p:nvPr>
            <p:ph type="body" sz="quarter" idx="18" hasCustomPrompt="1"/>
          </p:nvPr>
        </p:nvSpPr>
        <p:spPr>
          <a:xfrm>
            <a:off x="3425472" y="31898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smtClean="0"/>
              <a:t>TEXT HERE</a:t>
            </a:r>
            <a:endParaRPr kumimoji="1" lang="ja-JP" altLang="en-US" dirty="0"/>
          </a:p>
        </p:txBody>
      </p:sp>
      <p:sp>
        <p:nvSpPr>
          <p:cNvPr id="11" name="円/楕円 10"/>
          <p:cNvSpPr/>
          <p:nvPr userDrawn="1"/>
        </p:nvSpPr>
        <p:spPr>
          <a:xfrm>
            <a:off x="6409124" y="1089588"/>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12" name="図プレースホルダー 9"/>
          <p:cNvSpPr>
            <a:spLocks noGrp="1"/>
          </p:cNvSpPr>
          <p:nvPr>
            <p:ph type="pic" sz="quarter" idx="19" hasCustomPrompt="1"/>
          </p:nvPr>
        </p:nvSpPr>
        <p:spPr>
          <a:xfrm>
            <a:off x="6506315" y="1186779"/>
            <a:ext cx="1848312" cy="1848311"/>
          </a:xfrm>
          <a:prstGeom prst="ellipse">
            <a:avLst/>
          </a:prstGeom>
        </p:spPr>
        <p:txBody>
          <a:bodyPr/>
          <a:lstStyle>
            <a:lvl1pPr>
              <a:defRPr/>
            </a:lvl1pPr>
          </a:lstStyle>
          <a:p>
            <a:r>
              <a:rPr kumimoji="1" lang="en-US" altLang="ja-JP" dirty="0" smtClean="0"/>
              <a:t>Add Image</a:t>
            </a:r>
            <a:endParaRPr kumimoji="1" lang="ja-JP" altLang="en-US" dirty="0"/>
          </a:p>
        </p:txBody>
      </p:sp>
      <p:sp>
        <p:nvSpPr>
          <p:cNvPr id="13" name="テキスト プレースホルダー 6"/>
          <p:cNvSpPr>
            <a:spLocks noGrp="1"/>
          </p:cNvSpPr>
          <p:nvPr>
            <p:ph type="body" sz="quarter" idx="20" hasCustomPrompt="1"/>
          </p:nvPr>
        </p:nvSpPr>
        <p:spPr>
          <a:xfrm>
            <a:off x="6135071" y="31898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smtClean="0"/>
              <a:t>TEXT HERE</a:t>
            </a:r>
            <a:endParaRPr kumimoji="1" lang="ja-JP" altLang="en-US" dirty="0"/>
          </a:p>
        </p:txBody>
      </p:sp>
      <p:sp>
        <p:nvSpPr>
          <p:cNvPr id="14" name="円/楕円 13"/>
          <p:cNvSpPr/>
          <p:nvPr userDrawn="1"/>
        </p:nvSpPr>
        <p:spPr>
          <a:xfrm>
            <a:off x="9109659" y="1089587"/>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15" name="図プレースホルダー 9"/>
          <p:cNvSpPr>
            <a:spLocks noGrp="1"/>
          </p:cNvSpPr>
          <p:nvPr>
            <p:ph type="pic" sz="quarter" idx="21" hasCustomPrompt="1"/>
          </p:nvPr>
        </p:nvSpPr>
        <p:spPr>
          <a:xfrm>
            <a:off x="9206850" y="1186779"/>
            <a:ext cx="1848312" cy="1848311"/>
          </a:xfrm>
          <a:prstGeom prst="ellipse">
            <a:avLst/>
          </a:prstGeom>
        </p:spPr>
        <p:txBody>
          <a:bodyPr/>
          <a:lstStyle>
            <a:lvl1pPr>
              <a:defRPr/>
            </a:lvl1pPr>
          </a:lstStyle>
          <a:p>
            <a:r>
              <a:rPr kumimoji="1" lang="en-US" altLang="ja-JP" dirty="0" smtClean="0"/>
              <a:t>Add Image</a:t>
            </a:r>
            <a:endParaRPr kumimoji="1" lang="ja-JP" altLang="en-US" dirty="0"/>
          </a:p>
        </p:txBody>
      </p:sp>
      <p:sp>
        <p:nvSpPr>
          <p:cNvPr id="16" name="テキスト プレースホルダー 6"/>
          <p:cNvSpPr>
            <a:spLocks noGrp="1"/>
          </p:cNvSpPr>
          <p:nvPr>
            <p:ph type="body" sz="quarter" idx="22" hasCustomPrompt="1"/>
          </p:nvPr>
        </p:nvSpPr>
        <p:spPr>
          <a:xfrm>
            <a:off x="8835605" y="31898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smtClean="0"/>
              <a:t>TEXT HERE</a:t>
            </a:r>
            <a:endParaRPr kumimoji="1" lang="ja-JP" altLang="en-US" dirty="0"/>
          </a:p>
        </p:txBody>
      </p:sp>
      <p:sp>
        <p:nvSpPr>
          <p:cNvPr id="17" name="円/楕円 16"/>
          <p:cNvSpPr/>
          <p:nvPr userDrawn="1"/>
        </p:nvSpPr>
        <p:spPr>
          <a:xfrm>
            <a:off x="998991"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18" name="図プレースホルダー 9"/>
          <p:cNvSpPr>
            <a:spLocks noGrp="1"/>
          </p:cNvSpPr>
          <p:nvPr>
            <p:ph type="pic" sz="quarter" idx="23" hasCustomPrompt="1"/>
          </p:nvPr>
        </p:nvSpPr>
        <p:spPr>
          <a:xfrm>
            <a:off x="1096182" y="3904772"/>
            <a:ext cx="1848312" cy="1848311"/>
          </a:xfrm>
          <a:prstGeom prst="ellipse">
            <a:avLst/>
          </a:prstGeom>
        </p:spPr>
        <p:txBody>
          <a:bodyPr/>
          <a:lstStyle>
            <a:lvl1pPr>
              <a:defRPr/>
            </a:lvl1pPr>
          </a:lstStyle>
          <a:p>
            <a:r>
              <a:rPr kumimoji="1" lang="en-US" altLang="ja-JP" dirty="0" smtClean="0"/>
              <a:t>Add Image</a:t>
            </a:r>
            <a:endParaRPr kumimoji="1" lang="ja-JP" altLang="en-US" dirty="0"/>
          </a:p>
        </p:txBody>
      </p:sp>
      <p:sp>
        <p:nvSpPr>
          <p:cNvPr id="19" name="テキスト プレースホルダー 6"/>
          <p:cNvSpPr>
            <a:spLocks noGrp="1"/>
          </p:cNvSpPr>
          <p:nvPr>
            <p:ph type="body" sz="quarter" idx="24" hasCustomPrompt="1"/>
          </p:nvPr>
        </p:nvSpPr>
        <p:spPr>
          <a:xfrm>
            <a:off x="724937" y="58901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smtClean="0"/>
              <a:t>TEXT HERE</a:t>
            </a:r>
            <a:endParaRPr kumimoji="1" lang="ja-JP" altLang="en-US" dirty="0"/>
          </a:p>
        </p:txBody>
      </p:sp>
      <p:sp>
        <p:nvSpPr>
          <p:cNvPr id="20" name="円/楕円 19"/>
          <p:cNvSpPr/>
          <p:nvPr userDrawn="1"/>
        </p:nvSpPr>
        <p:spPr>
          <a:xfrm>
            <a:off x="3699525"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21" name="図プレースホルダー 9"/>
          <p:cNvSpPr>
            <a:spLocks noGrp="1"/>
          </p:cNvSpPr>
          <p:nvPr>
            <p:ph type="pic" sz="quarter" idx="25" hasCustomPrompt="1"/>
          </p:nvPr>
        </p:nvSpPr>
        <p:spPr>
          <a:xfrm>
            <a:off x="3796716" y="3904771"/>
            <a:ext cx="1848312" cy="1848311"/>
          </a:xfrm>
          <a:prstGeom prst="ellipse">
            <a:avLst/>
          </a:prstGeom>
        </p:spPr>
        <p:txBody>
          <a:bodyPr/>
          <a:lstStyle>
            <a:lvl1pPr>
              <a:defRPr/>
            </a:lvl1pPr>
          </a:lstStyle>
          <a:p>
            <a:r>
              <a:rPr kumimoji="1" lang="en-US" altLang="ja-JP" dirty="0" smtClean="0"/>
              <a:t>Add Image</a:t>
            </a:r>
            <a:endParaRPr kumimoji="1" lang="ja-JP" altLang="en-US" dirty="0"/>
          </a:p>
        </p:txBody>
      </p:sp>
      <p:sp>
        <p:nvSpPr>
          <p:cNvPr id="22" name="テキスト プレースホルダー 6"/>
          <p:cNvSpPr>
            <a:spLocks noGrp="1"/>
          </p:cNvSpPr>
          <p:nvPr>
            <p:ph type="body" sz="quarter" idx="26" hasCustomPrompt="1"/>
          </p:nvPr>
        </p:nvSpPr>
        <p:spPr>
          <a:xfrm>
            <a:off x="3425472" y="58901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smtClean="0"/>
              <a:t>TEXT HERE</a:t>
            </a:r>
            <a:endParaRPr kumimoji="1" lang="ja-JP" altLang="en-US" dirty="0"/>
          </a:p>
        </p:txBody>
      </p:sp>
      <p:sp>
        <p:nvSpPr>
          <p:cNvPr id="23" name="円/楕円 22"/>
          <p:cNvSpPr/>
          <p:nvPr userDrawn="1"/>
        </p:nvSpPr>
        <p:spPr>
          <a:xfrm>
            <a:off x="6409124"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24" name="図プレースホルダー 9"/>
          <p:cNvSpPr>
            <a:spLocks noGrp="1"/>
          </p:cNvSpPr>
          <p:nvPr>
            <p:ph type="pic" sz="quarter" idx="27" hasCustomPrompt="1"/>
          </p:nvPr>
        </p:nvSpPr>
        <p:spPr>
          <a:xfrm>
            <a:off x="6506315" y="3904772"/>
            <a:ext cx="1848312" cy="1848311"/>
          </a:xfrm>
          <a:prstGeom prst="ellipse">
            <a:avLst/>
          </a:prstGeom>
        </p:spPr>
        <p:txBody>
          <a:bodyPr/>
          <a:lstStyle>
            <a:lvl1pPr>
              <a:defRPr/>
            </a:lvl1pPr>
          </a:lstStyle>
          <a:p>
            <a:r>
              <a:rPr kumimoji="1" lang="en-US" altLang="ja-JP" dirty="0" smtClean="0"/>
              <a:t>Add Image</a:t>
            </a:r>
            <a:endParaRPr kumimoji="1" lang="ja-JP" altLang="en-US" dirty="0"/>
          </a:p>
        </p:txBody>
      </p:sp>
      <p:sp>
        <p:nvSpPr>
          <p:cNvPr id="25" name="テキスト プレースホルダー 6"/>
          <p:cNvSpPr>
            <a:spLocks noGrp="1"/>
          </p:cNvSpPr>
          <p:nvPr>
            <p:ph type="body" sz="quarter" idx="28" hasCustomPrompt="1"/>
          </p:nvPr>
        </p:nvSpPr>
        <p:spPr>
          <a:xfrm>
            <a:off x="6135071" y="58901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smtClean="0"/>
              <a:t>TEXT HERE</a:t>
            </a:r>
            <a:endParaRPr kumimoji="1" lang="ja-JP" altLang="en-US" dirty="0"/>
          </a:p>
        </p:txBody>
      </p:sp>
      <p:sp>
        <p:nvSpPr>
          <p:cNvPr id="26" name="円/楕円 25"/>
          <p:cNvSpPr/>
          <p:nvPr userDrawn="1"/>
        </p:nvSpPr>
        <p:spPr>
          <a:xfrm>
            <a:off x="9109659"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27" name="図プレースホルダー 9"/>
          <p:cNvSpPr>
            <a:spLocks noGrp="1"/>
          </p:cNvSpPr>
          <p:nvPr>
            <p:ph type="pic" sz="quarter" idx="29" hasCustomPrompt="1"/>
          </p:nvPr>
        </p:nvSpPr>
        <p:spPr>
          <a:xfrm>
            <a:off x="9206850" y="3904771"/>
            <a:ext cx="1848312" cy="1848311"/>
          </a:xfrm>
          <a:prstGeom prst="ellipse">
            <a:avLst/>
          </a:prstGeom>
        </p:spPr>
        <p:txBody>
          <a:bodyPr/>
          <a:lstStyle>
            <a:lvl1pPr>
              <a:defRPr/>
            </a:lvl1pPr>
          </a:lstStyle>
          <a:p>
            <a:r>
              <a:rPr kumimoji="1" lang="en-US" altLang="ja-JP" dirty="0" smtClean="0"/>
              <a:t>Add Image</a:t>
            </a:r>
            <a:endParaRPr kumimoji="1" lang="ja-JP" altLang="en-US" dirty="0"/>
          </a:p>
        </p:txBody>
      </p:sp>
      <p:sp>
        <p:nvSpPr>
          <p:cNvPr id="28" name="テキスト プレースホルダー 6"/>
          <p:cNvSpPr>
            <a:spLocks noGrp="1"/>
          </p:cNvSpPr>
          <p:nvPr>
            <p:ph type="body" sz="quarter" idx="30" hasCustomPrompt="1"/>
          </p:nvPr>
        </p:nvSpPr>
        <p:spPr>
          <a:xfrm>
            <a:off x="8835605" y="58901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04196253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x4 Images 2">
    <p:spTree>
      <p:nvGrpSpPr>
        <p:cNvPr id="1" name=""/>
        <p:cNvGrpSpPr/>
        <p:nvPr/>
      </p:nvGrpSpPr>
      <p:grpSpPr>
        <a:xfrm>
          <a:off x="0" y="0"/>
          <a:ext cx="0" cy="0"/>
          <a:chOff x="0" y="0"/>
          <a:chExt cx="0" cy="0"/>
        </a:xfrm>
      </p:grpSpPr>
      <p:sp>
        <p:nvSpPr>
          <p:cNvPr id="20" name="円/楕円 19"/>
          <p:cNvSpPr/>
          <p:nvPr userDrawn="1"/>
        </p:nvSpPr>
        <p:spPr>
          <a:xfrm>
            <a:off x="682761" y="123284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6" name="テキスト プレースホルダー 11"/>
          <p:cNvSpPr>
            <a:spLocks noGrp="1"/>
          </p:cNvSpPr>
          <p:nvPr>
            <p:ph type="body" sz="quarter" idx="16" hasCustomPrompt="1"/>
          </p:nvPr>
        </p:nvSpPr>
        <p:spPr>
          <a:xfrm>
            <a:off x="439323" y="300895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19" name="図プレースホルダー 18"/>
          <p:cNvSpPr>
            <a:spLocks noGrp="1"/>
          </p:cNvSpPr>
          <p:nvPr>
            <p:ph type="pic" sz="quarter" idx="17" hasCustomPrompt="1"/>
          </p:nvPr>
        </p:nvSpPr>
        <p:spPr>
          <a:xfrm>
            <a:off x="809772" y="135349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23" name="直線コネクタ 22"/>
          <p:cNvCxnSpPr/>
          <p:nvPr userDrawn="1"/>
        </p:nvCxnSpPr>
        <p:spPr>
          <a:xfrm>
            <a:off x="604262" y="297444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7" name="円/楕円 19"/>
          <p:cNvSpPr/>
          <p:nvPr userDrawn="1"/>
        </p:nvSpPr>
        <p:spPr>
          <a:xfrm>
            <a:off x="3523892" y="123284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テキスト プレースホルダー 11"/>
          <p:cNvSpPr>
            <a:spLocks noGrp="1"/>
          </p:cNvSpPr>
          <p:nvPr>
            <p:ph type="body" sz="quarter" idx="18" hasCustomPrompt="1"/>
          </p:nvPr>
        </p:nvSpPr>
        <p:spPr>
          <a:xfrm>
            <a:off x="3280454" y="300895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9" name="図プレースホルダー 18"/>
          <p:cNvSpPr>
            <a:spLocks noGrp="1"/>
          </p:cNvSpPr>
          <p:nvPr>
            <p:ph type="pic" sz="quarter" idx="19" hasCustomPrompt="1"/>
          </p:nvPr>
        </p:nvSpPr>
        <p:spPr>
          <a:xfrm>
            <a:off x="3650903" y="135349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30" name="直線コネクタ 29"/>
          <p:cNvCxnSpPr/>
          <p:nvPr userDrawn="1"/>
        </p:nvCxnSpPr>
        <p:spPr>
          <a:xfrm>
            <a:off x="3445393" y="297444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1" name="円/楕円 19"/>
          <p:cNvSpPr/>
          <p:nvPr userDrawn="1"/>
        </p:nvSpPr>
        <p:spPr>
          <a:xfrm>
            <a:off x="6378679" y="123401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2" name="テキスト プレースホルダー 11"/>
          <p:cNvSpPr>
            <a:spLocks noGrp="1"/>
          </p:cNvSpPr>
          <p:nvPr>
            <p:ph type="body" sz="quarter" idx="20" hasCustomPrompt="1"/>
          </p:nvPr>
        </p:nvSpPr>
        <p:spPr>
          <a:xfrm>
            <a:off x="6135241" y="301012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33" name="図プレースホルダー 18"/>
          <p:cNvSpPr>
            <a:spLocks noGrp="1"/>
          </p:cNvSpPr>
          <p:nvPr>
            <p:ph type="pic" sz="quarter" idx="21" hasCustomPrompt="1"/>
          </p:nvPr>
        </p:nvSpPr>
        <p:spPr>
          <a:xfrm>
            <a:off x="6505690" y="135466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34" name="直線コネクタ 33"/>
          <p:cNvCxnSpPr/>
          <p:nvPr userDrawn="1"/>
        </p:nvCxnSpPr>
        <p:spPr>
          <a:xfrm>
            <a:off x="6300180" y="297561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5" name="円/楕円 19"/>
          <p:cNvSpPr/>
          <p:nvPr userDrawn="1"/>
        </p:nvSpPr>
        <p:spPr>
          <a:xfrm>
            <a:off x="9219810" y="123401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6" name="テキスト プレースホルダー 11"/>
          <p:cNvSpPr>
            <a:spLocks noGrp="1"/>
          </p:cNvSpPr>
          <p:nvPr>
            <p:ph type="body" sz="quarter" idx="22" hasCustomPrompt="1"/>
          </p:nvPr>
        </p:nvSpPr>
        <p:spPr>
          <a:xfrm>
            <a:off x="8976372" y="301012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37" name="図プレースホルダー 18"/>
          <p:cNvSpPr>
            <a:spLocks noGrp="1"/>
          </p:cNvSpPr>
          <p:nvPr>
            <p:ph type="pic" sz="quarter" idx="23" hasCustomPrompt="1"/>
          </p:nvPr>
        </p:nvSpPr>
        <p:spPr>
          <a:xfrm>
            <a:off x="9346821" y="135466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38" name="直線コネクタ 37"/>
          <p:cNvCxnSpPr/>
          <p:nvPr userDrawn="1"/>
        </p:nvCxnSpPr>
        <p:spPr>
          <a:xfrm>
            <a:off x="9141311" y="297561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9" name="円/楕円 19"/>
          <p:cNvSpPr/>
          <p:nvPr userDrawn="1"/>
        </p:nvSpPr>
        <p:spPr>
          <a:xfrm>
            <a:off x="698321" y="375195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0" name="テキスト プレースホルダー 11"/>
          <p:cNvSpPr>
            <a:spLocks noGrp="1"/>
          </p:cNvSpPr>
          <p:nvPr>
            <p:ph type="body" sz="quarter" idx="24" hasCustomPrompt="1"/>
          </p:nvPr>
        </p:nvSpPr>
        <p:spPr>
          <a:xfrm>
            <a:off x="454884" y="552806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41" name="図プレースホルダー 18"/>
          <p:cNvSpPr>
            <a:spLocks noGrp="1"/>
          </p:cNvSpPr>
          <p:nvPr>
            <p:ph type="pic" sz="quarter" idx="25" hasCustomPrompt="1"/>
          </p:nvPr>
        </p:nvSpPr>
        <p:spPr>
          <a:xfrm>
            <a:off x="825332" y="387260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42" name="直線コネクタ 41"/>
          <p:cNvCxnSpPr/>
          <p:nvPr userDrawn="1"/>
        </p:nvCxnSpPr>
        <p:spPr>
          <a:xfrm>
            <a:off x="619823" y="549355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3" name="円/楕円 19"/>
          <p:cNvSpPr/>
          <p:nvPr userDrawn="1"/>
        </p:nvSpPr>
        <p:spPr>
          <a:xfrm>
            <a:off x="3539453" y="375195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4" name="テキスト プレースホルダー 11"/>
          <p:cNvSpPr>
            <a:spLocks noGrp="1"/>
          </p:cNvSpPr>
          <p:nvPr>
            <p:ph type="body" sz="quarter" idx="26" hasCustomPrompt="1"/>
          </p:nvPr>
        </p:nvSpPr>
        <p:spPr>
          <a:xfrm>
            <a:off x="3296015" y="552806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45" name="図プレースホルダー 18"/>
          <p:cNvSpPr>
            <a:spLocks noGrp="1"/>
          </p:cNvSpPr>
          <p:nvPr>
            <p:ph type="pic" sz="quarter" idx="27" hasCustomPrompt="1"/>
          </p:nvPr>
        </p:nvSpPr>
        <p:spPr>
          <a:xfrm>
            <a:off x="3666464" y="387260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46" name="直線コネクタ 45"/>
          <p:cNvCxnSpPr/>
          <p:nvPr userDrawn="1"/>
        </p:nvCxnSpPr>
        <p:spPr>
          <a:xfrm>
            <a:off x="3460954" y="549355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7" name="円/楕円 19"/>
          <p:cNvSpPr/>
          <p:nvPr userDrawn="1"/>
        </p:nvSpPr>
        <p:spPr>
          <a:xfrm>
            <a:off x="6394240" y="375312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8" name="テキスト プレースホルダー 11"/>
          <p:cNvSpPr>
            <a:spLocks noGrp="1"/>
          </p:cNvSpPr>
          <p:nvPr>
            <p:ph type="body" sz="quarter" idx="28" hasCustomPrompt="1"/>
          </p:nvPr>
        </p:nvSpPr>
        <p:spPr>
          <a:xfrm>
            <a:off x="6150802" y="552923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49" name="図プレースホルダー 18"/>
          <p:cNvSpPr>
            <a:spLocks noGrp="1"/>
          </p:cNvSpPr>
          <p:nvPr>
            <p:ph type="pic" sz="quarter" idx="29" hasCustomPrompt="1"/>
          </p:nvPr>
        </p:nvSpPr>
        <p:spPr>
          <a:xfrm>
            <a:off x="6521251" y="387377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50" name="直線コネクタ 49"/>
          <p:cNvCxnSpPr/>
          <p:nvPr userDrawn="1"/>
        </p:nvCxnSpPr>
        <p:spPr>
          <a:xfrm>
            <a:off x="6315741" y="549472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1" name="円/楕円 19"/>
          <p:cNvSpPr/>
          <p:nvPr userDrawn="1"/>
        </p:nvSpPr>
        <p:spPr>
          <a:xfrm>
            <a:off x="9235371" y="375312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2" name="テキスト プレースホルダー 11"/>
          <p:cNvSpPr>
            <a:spLocks noGrp="1"/>
          </p:cNvSpPr>
          <p:nvPr>
            <p:ph type="body" sz="quarter" idx="30" hasCustomPrompt="1"/>
          </p:nvPr>
        </p:nvSpPr>
        <p:spPr>
          <a:xfrm>
            <a:off x="8991933" y="552923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53" name="図プレースホルダー 18"/>
          <p:cNvSpPr>
            <a:spLocks noGrp="1"/>
          </p:cNvSpPr>
          <p:nvPr>
            <p:ph type="pic" sz="quarter" idx="31" hasCustomPrompt="1"/>
          </p:nvPr>
        </p:nvSpPr>
        <p:spPr>
          <a:xfrm>
            <a:off x="9362382" y="387377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54" name="直線コネクタ 53"/>
          <p:cNvCxnSpPr/>
          <p:nvPr userDrawn="1"/>
        </p:nvCxnSpPr>
        <p:spPr>
          <a:xfrm>
            <a:off x="9156872" y="549472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44206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円/楕円 4"/>
          <p:cNvSpPr/>
          <p:nvPr userDrawn="1"/>
        </p:nvSpPr>
        <p:spPr>
          <a:xfrm>
            <a:off x="482600" y="16602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6" name="図プレースホルダー 9"/>
          <p:cNvSpPr>
            <a:spLocks noGrp="1"/>
          </p:cNvSpPr>
          <p:nvPr>
            <p:ph type="pic" sz="quarter" idx="12" hasCustomPrompt="1"/>
          </p:nvPr>
        </p:nvSpPr>
        <p:spPr>
          <a:xfrm>
            <a:off x="595237" y="1772843"/>
            <a:ext cx="2289327" cy="2289327"/>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円/楕円 6"/>
          <p:cNvSpPr/>
          <p:nvPr userDrawn="1"/>
        </p:nvSpPr>
        <p:spPr>
          <a:xfrm>
            <a:off x="3378200" y="16602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8" name="図プレースホルダー 9"/>
          <p:cNvSpPr>
            <a:spLocks noGrp="1"/>
          </p:cNvSpPr>
          <p:nvPr>
            <p:ph type="pic" sz="quarter" idx="13" hasCustomPrompt="1"/>
          </p:nvPr>
        </p:nvSpPr>
        <p:spPr>
          <a:xfrm>
            <a:off x="3490837" y="1772843"/>
            <a:ext cx="2289327" cy="2289327"/>
          </a:xfrm>
          <a:prstGeom prst="ellipse">
            <a:avLst/>
          </a:prstGeom>
        </p:spPr>
        <p:txBody>
          <a:bodyPr/>
          <a:lstStyle>
            <a:lvl1pPr>
              <a:defRPr/>
            </a:lvl1pPr>
          </a:lstStyle>
          <a:p>
            <a:r>
              <a:rPr kumimoji="1" lang="en-US" altLang="ja-JP" dirty="0" smtClean="0"/>
              <a:t>Add Image</a:t>
            </a:r>
            <a:endParaRPr kumimoji="1" lang="ja-JP" altLang="en-US" dirty="0"/>
          </a:p>
        </p:txBody>
      </p:sp>
      <p:sp>
        <p:nvSpPr>
          <p:cNvPr id="9" name="円/楕円 8"/>
          <p:cNvSpPr/>
          <p:nvPr userDrawn="1"/>
        </p:nvSpPr>
        <p:spPr>
          <a:xfrm>
            <a:off x="6273800" y="16348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10" name="図プレースホルダー 9"/>
          <p:cNvSpPr>
            <a:spLocks noGrp="1"/>
          </p:cNvSpPr>
          <p:nvPr>
            <p:ph type="pic" sz="quarter" idx="14" hasCustomPrompt="1"/>
          </p:nvPr>
        </p:nvSpPr>
        <p:spPr>
          <a:xfrm>
            <a:off x="6386437" y="1747443"/>
            <a:ext cx="2289327" cy="2289327"/>
          </a:xfrm>
          <a:prstGeom prst="ellipse">
            <a:avLst/>
          </a:prstGeom>
        </p:spPr>
        <p:txBody>
          <a:bodyPr/>
          <a:lstStyle>
            <a:lvl1pPr>
              <a:defRPr/>
            </a:lvl1pPr>
          </a:lstStyle>
          <a:p>
            <a:r>
              <a:rPr kumimoji="1" lang="en-US" altLang="ja-JP" dirty="0" smtClean="0"/>
              <a:t>Add Image</a:t>
            </a:r>
            <a:endParaRPr kumimoji="1" lang="ja-JP" altLang="en-US" dirty="0"/>
          </a:p>
        </p:txBody>
      </p:sp>
      <p:sp>
        <p:nvSpPr>
          <p:cNvPr id="11" name="円/楕円 10"/>
          <p:cNvSpPr/>
          <p:nvPr userDrawn="1"/>
        </p:nvSpPr>
        <p:spPr>
          <a:xfrm>
            <a:off x="9169400" y="16348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smtClean="0">
              <a:ln>
                <a:noFill/>
              </a:ln>
              <a:solidFill>
                <a:prstClr val="black"/>
              </a:solidFill>
              <a:effectLst/>
              <a:uLnTx/>
              <a:uFillTx/>
              <a:latin typeface="Roboto Condensed Light"/>
              <a:cs typeface="+mn-cs"/>
            </a:endParaRPr>
          </a:p>
        </p:txBody>
      </p:sp>
      <p:sp>
        <p:nvSpPr>
          <p:cNvPr id="12" name="図プレースホルダー 9"/>
          <p:cNvSpPr>
            <a:spLocks noGrp="1"/>
          </p:cNvSpPr>
          <p:nvPr>
            <p:ph type="pic" sz="quarter" idx="15" hasCustomPrompt="1"/>
          </p:nvPr>
        </p:nvSpPr>
        <p:spPr>
          <a:xfrm>
            <a:off x="9282037" y="1747443"/>
            <a:ext cx="2289327" cy="2289327"/>
          </a:xfrm>
          <a:prstGeom prst="ellipse">
            <a:avLst/>
          </a:prstGeom>
        </p:spPr>
        <p:txBody>
          <a:bodyPr/>
          <a:lstStyle>
            <a:lvl1pPr>
              <a:defRPr/>
            </a:lvl1pPr>
          </a:lstStyle>
          <a:p>
            <a:r>
              <a:rPr kumimoji="1" lang="en-US" altLang="ja-JP" dirty="0" smtClean="0"/>
              <a:t>Add Image</a:t>
            </a:r>
            <a:endParaRPr kumimoji="1" lang="ja-JP" altLang="en-US" dirty="0"/>
          </a:p>
        </p:txBody>
      </p:sp>
      <p:sp>
        <p:nvSpPr>
          <p:cNvPr id="13" name="テキスト プレースホルダー 6"/>
          <p:cNvSpPr>
            <a:spLocks noGrp="1"/>
          </p:cNvSpPr>
          <p:nvPr>
            <p:ph type="body" sz="quarter" idx="16" hasCustomPrompt="1"/>
          </p:nvPr>
        </p:nvSpPr>
        <p:spPr>
          <a:xfrm>
            <a:off x="4572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smtClean="0"/>
              <a:t>TEXT HERE</a:t>
            </a:r>
            <a:endParaRPr kumimoji="1" lang="ja-JP" altLang="en-US" dirty="0"/>
          </a:p>
        </p:txBody>
      </p:sp>
      <p:sp>
        <p:nvSpPr>
          <p:cNvPr id="14" name="テキスト プレースホルダー 6"/>
          <p:cNvSpPr>
            <a:spLocks noGrp="1"/>
          </p:cNvSpPr>
          <p:nvPr>
            <p:ph type="body" sz="quarter" idx="17" hasCustomPrompt="1"/>
          </p:nvPr>
        </p:nvSpPr>
        <p:spPr>
          <a:xfrm>
            <a:off x="33528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smtClean="0"/>
              <a:t>TEXT HERE</a:t>
            </a:r>
            <a:endParaRPr kumimoji="1" lang="ja-JP" altLang="en-US" dirty="0"/>
          </a:p>
        </p:txBody>
      </p:sp>
      <p:sp>
        <p:nvSpPr>
          <p:cNvPr id="15" name="テキスト プレースホルダー 6"/>
          <p:cNvSpPr>
            <a:spLocks noGrp="1"/>
          </p:cNvSpPr>
          <p:nvPr>
            <p:ph type="body" sz="quarter" idx="18" hasCustomPrompt="1"/>
          </p:nvPr>
        </p:nvSpPr>
        <p:spPr>
          <a:xfrm>
            <a:off x="62992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smtClean="0"/>
              <a:t>TEXT HERE</a:t>
            </a:r>
            <a:endParaRPr kumimoji="1" lang="ja-JP" altLang="en-US" dirty="0"/>
          </a:p>
        </p:txBody>
      </p:sp>
      <p:sp>
        <p:nvSpPr>
          <p:cNvPr id="16" name="テキスト プレースホルダー 6"/>
          <p:cNvSpPr>
            <a:spLocks noGrp="1"/>
          </p:cNvSpPr>
          <p:nvPr>
            <p:ph type="body" sz="quarter" idx="19" hasCustomPrompt="1"/>
          </p:nvPr>
        </p:nvSpPr>
        <p:spPr>
          <a:xfrm>
            <a:off x="91948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smtClean="0"/>
              <a:t>TEXT HERE</a:t>
            </a:r>
            <a:endParaRPr kumimoji="1" lang="ja-JP" altLang="en-US" dirty="0"/>
          </a:p>
        </p:txBody>
      </p:sp>
      <p:sp>
        <p:nvSpPr>
          <p:cNvPr id="17" name="テキスト プレースホルダー 11"/>
          <p:cNvSpPr>
            <a:spLocks noGrp="1"/>
          </p:cNvSpPr>
          <p:nvPr>
            <p:ph type="body" sz="quarter" idx="20" hasCustomPrompt="1"/>
          </p:nvPr>
        </p:nvSpPr>
        <p:spPr>
          <a:xfrm>
            <a:off x="4572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1" hasCustomPrompt="1"/>
          </p:nvPr>
        </p:nvSpPr>
        <p:spPr>
          <a:xfrm>
            <a:off x="33528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2" hasCustomPrompt="1"/>
          </p:nvPr>
        </p:nvSpPr>
        <p:spPr>
          <a:xfrm>
            <a:off x="62992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3" hasCustomPrompt="1"/>
          </p:nvPr>
        </p:nvSpPr>
        <p:spPr>
          <a:xfrm>
            <a:off x="91948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21612639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5" hasCustomPrompt="1"/>
          </p:nvPr>
        </p:nvSpPr>
        <p:spPr>
          <a:xfrm>
            <a:off x="639417" y="4465057"/>
            <a:ext cx="3236883" cy="1394213"/>
          </a:xfrm>
        </p:spPr>
        <p:txBody>
          <a:bodyPr anchor="t">
            <a:noAutofit/>
          </a:bodyPr>
          <a:lstStyle>
            <a:lvl1pPr algn="l">
              <a:lnSpc>
                <a:spcPct val="120000"/>
              </a:lnSpc>
              <a:spcBef>
                <a:spcPts val="400"/>
              </a:spcBef>
              <a:defRPr sz="1333">
                <a:solidFill>
                  <a:schemeClr val="tx1"/>
                </a:solidFill>
                <a:latin typeface="+mn-lt"/>
              </a:defRPr>
            </a:lvl1pPr>
          </a:lstStyle>
          <a:p>
            <a:pPr lvl="0"/>
            <a:r>
              <a:rPr lang="en-US" altLang="ja-JP" dirty="0" smtClean="0"/>
              <a:t>Text Here</a:t>
            </a:r>
            <a:endParaRPr lang="en-US" dirty="0"/>
          </a:p>
        </p:txBody>
      </p:sp>
      <p:cxnSp>
        <p:nvCxnSpPr>
          <p:cNvPr id="6" name="直線コネクタ 5"/>
          <p:cNvCxnSpPr/>
          <p:nvPr userDrawn="1"/>
        </p:nvCxnSpPr>
        <p:spPr>
          <a:xfrm flipH="1">
            <a:off x="580145" y="3909053"/>
            <a:ext cx="335542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16" hasCustomPrompt="1"/>
          </p:nvPr>
        </p:nvSpPr>
        <p:spPr>
          <a:xfrm>
            <a:off x="640935" y="4029067"/>
            <a:ext cx="3233847"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16" name="円/楕円 15"/>
          <p:cNvSpPr/>
          <p:nvPr userDrawn="1"/>
        </p:nvSpPr>
        <p:spPr>
          <a:xfrm>
            <a:off x="1188502" y="1543894"/>
            <a:ext cx="2125318" cy="2125133"/>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7" name="テキスト プレースホルダー 11"/>
          <p:cNvSpPr>
            <a:spLocks noGrp="1"/>
          </p:cNvSpPr>
          <p:nvPr>
            <p:ph type="body" sz="quarter" idx="21" hasCustomPrompt="1"/>
          </p:nvPr>
        </p:nvSpPr>
        <p:spPr>
          <a:xfrm>
            <a:off x="1247365" y="2306427"/>
            <a:ext cx="2007592" cy="600067"/>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2" hasCustomPrompt="1"/>
          </p:nvPr>
        </p:nvSpPr>
        <p:spPr>
          <a:xfrm>
            <a:off x="4483727" y="4465057"/>
            <a:ext cx="3236883" cy="1394213"/>
          </a:xfrm>
        </p:spPr>
        <p:txBody>
          <a:bodyPr anchor="t">
            <a:noAutofit/>
          </a:bodyPr>
          <a:lstStyle>
            <a:lvl1pPr algn="l">
              <a:lnSpc>
                <a:spcPct val="120000"/>
              </a:lnSpc>
              <a:spcBef>
                <a:spcPts val="400"/>
              </a:spcBef>
              <a:defRPr sz="1333">
                <a:solidFill>
                  <a:schemeClr val="tx1"/>
                </a:solidFill>
                <a:latin typeface="+mn-lt"/>
              </a:defRPr>
            </a:lvl1pPr>
          </a:lstStyle>
          <a:p>
            <a:pPr lvl="0"/>
            <a:r>
              <a:rPr lang="en-US" altLang="ja-JP" dirty="0" smtClean="0"/>
              <a:t>Text Here</a:t>
            </a:r>
            <a:endParaRPr lang="en-US" dirty="0"/>
          </a:p>
        </p:txBody>
      </p:sp>
      <p:cxnSp>
        <p:nvCxnSpPr>
          <p:cNvPr id="19" name="直線コネクタ 18"/>
          <p:cNvCxnSpPr/>
          <p:nvPr userDrawn="1"/>
        </p:nvCxnSpPr>
        <p:spPr>
          <a:xfrm flipH="1">
            <a:off x="4424455" y="3909053"/>
            <a:ext cx="335542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p:ph type="body" sz="quarter" idx="23" hasCustomPrompt="1"/>
          </p:nvPr>
        </p:nvSpPr>
        <p:spPr>
          <a:xfrm>
            <a:off x="4485245" y="4029067"/>
            <a:ext cx="3233847"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1" name="円/楕円 20"/>
          <p:cNvSpPr/>
          <p:nvPr userDrawn="1"/>
        </p:nvSpPr>
        <p:spPr>
          <a:xfrm>
            <a:off x="5032812" y="1543894"/>
            <a:ext cx="2125318" cy="2125133"/>
          </a:xfrm>
          <a:prstGeom prst="ellipse">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テキスト プレースホルダー 11"/>
          <p:cNvSpPr>
            <a:spLocks noGrp="1"/>
          </p:cNvSpPr>
          <p:nvPr>
            <p:ph type="body" sz="quarter" idx="24" hasCustomPrompt="1"/>
          </p:nvPr>
        </p:nvSpPr>
        <p:spPr>
          <a:xfrm>
            <a:off x="5091675" y="2306427"/>
            <a:ext cx="2007592" cy="600067"/>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5" hasCustomPrompt="1"/>
          </p:nvPr>
        </p:nvSpPr>
        <p:spPr>
          <a:xfrm>
            <a:off x="8315699" y="4465057"/>
            <a:ext cx="3236883" cy="1394213"/>
          </a:xfrm>
        </p:spPr>
        <p:txBody>
          <a:bodyPr anchor="t">
            <a:noAutofit/>
          </a:bodyPr>
          <a:lstStyle>
            <a:lvl1pPr algn="l">
              <a:lnSpc>
                <a:spcPct val="120000"/>
              </a:lnSpc>
              <a:spcBef>
                <a:spcPts val="400"/>
              </a:spcBef>
              <a:defRPr sz="1333">
                <a:solidFill>
                  <a:schemeClr val="tx1"/>
                </a:solidFill>
                <a:latin typeface="+mn-lt"/>
              </a:defRPr>
            </a:lvl1pPr>
          </a:lstStyle>
          <a:p>
            <a:pPr lvl="0"/>
            <a:r>
              <a:rPr lang="en-US" altLang="ja-JP" dirty="0" smtClean="0"/>
              <a:t>Text Here</a:t>
            </a:r>
            <a:endParaRPr lang="en-US" dirty="0"/>
          </a:p>
        </p:txBody>
      </p:sp>
      <p:cxnSp>
        <p:nvCxnSpPr>
          <p:cNvPr id="24" name="直線コネクタ 23"/>
          <p:cNvCxnSpPr/>
          <p:nvPr userDrawn="1"/>
        </p:nvCxnSpPr>
        <p:spPr>
          <a:xfrm flipH="1">
            <a:off x="8256427" y="3909053"/>
            <a:ext cx="335542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11"/>
          <p:cNvSpPr>
            <a:spLocks noGrp="1"/>
          </p:cNvSpPr>
          <p:nvPr>
            <p:ph type="body" sz="quarter" idx="26" hasCustomPrompt="1"/>
          </p:nvPr>
        </p:nvSpPr>
        <p:spPr>
          <a:xfrm>
            <a:off x="8317217" y="4029067"/>
            <a:ext cx="3233847"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6" name="円/楕円 25"/>
          <p:cNvSpPr/>
          <p:nvPr userDrawn="1"/>
        </p:nvSpPr>
        <p:spPr>
          <a:xfrm>
            <a:off x="8864784" y="1543894"/>
            <a:ext cx="2125318" cy="2125133"/>
          </a:xfrm>
          <a:prstGeom prst="ellipse">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テキスト プレースホルダー 11"/>
          <p:cNvSpPr>
            <a:spLocks noGrp="1"/>
          </p:cNvSpPr>
          <p:nvPr>
            <p:ph type="body" sz="quarter" idx="27" hasCustomPrompt="1"/>
          </p:nvPr>
        </p:nvSpPr>
        <p:spPr>
          <a:xfrm>
            <a:off x="8923647" y="2306427"/>
            <a:ext cx="2007592" cy="600067"/>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28" name="涙形 27"/>
          <p:cNvSpPr/>
          <p:nvPr userDrawn="1"/>
        </p:nvSpPr>
        <p:spPr>
          <a:xfrm rot="5400000">
            <a:off x="965008" y="1447664"/>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9" name="テキスト ボックス 28"/>
          <p:cNvSpPr txBox="1"/>
          <p:nvPr userDrawn="1"/>
        </p:nvSpPr>
        <p:spPr>
          <a:xfrm>
            <a:off x="1110524" y="1543893"/>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srgbClr val="A5300F"/>
                </a:solidFill>
                <a:effectLst/>
                <a:uLnTx/>
                <a:uFillTx/>
                <a:latin typeface="Roboto Light"/>
                <a:cs typeface="+mn-cs"/>
              </a:rPr>
              <a:t>1</a:t>
            </a:r>
            <a:endParaRPr kumimoji="1" lang="ja-JP" altLang="en-US" sz="2133" b="0" i="0" u="none" strike="noStrike" kern="1200" cap="none" spc="0" normalizeH="0" baseline="0" noProof="0" dirty="0">
              <a:ln>
                <a:noFill/>
              </a:ln>
              <a:solidFill>
                <a:srgbClr val="A5300F"/>
              </a:solidFill>
              <a:effectLst/>
              <a:uLnTx/>
              <a:uFillTx/>
              <a:latin typeface="Roboto Light"/>
              <a:cs typeface="+mn-cs"/>
            </a:endParaRPr>
          </a:p>
        </p:txBody>
      </p:sp>
      <p:sp>
        <p:nvSpPr>
          <p:cNvPr id="30" name="涙形 29"/>
          <p:cNvSpPr/>
          <p:nvPr userDrawn="1"/>
        </p:nvSpPr>
        <p:spPr>
          <a:xfrm rot="5400000">
            <a:off x="4809916" y="1447664"/>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テキスト ボックス 30"/>
          <p:cNvSpPr txBox="1"/>
          <p:nvPr userDrawn="1"/>
        </p:nvSpPr>
        <p:spPr>
          <a:xfrm>
            <a:off x="4955431" y="1543893"/>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srgbClr val="A5300F"/>
                </a:solidFill>
                <a:effectLst/>
                <a:uLnTx/>
                <a:uFillTx/>
                <a:latin typeface="Roboto Light"/>
                <a:cs typeface="+mn-cs"/>
              </a:rPr>
              <a:t>2</a:t>
            </a:r>
            <a:endParaRPr kumimoji="1" lang="ja-JP" altLang="en-US" sz="2133" b="0" i="0" u="none" strike="noStrike" kern="1200" cap="none" spc="0" normalizeH="0" baseline="0" noProof="0" dirty="0">
              <a:ln>
                <a:noFill/>
              </a:ln>
              <a:solidFill>
                <a:srgbClr val="A5300F"/>
              </a:solidFill>
              <a:effectLst/>
              <a:uLnTx/>
              <a:uFillTx/>
              <a:latin typeface="Roboto Light"/>
              <a:cs typeface="+mn-cs"/>
            </a:endParaRPr>
          </a:p>
        </p:txBody>
      </p:sp>
      <p:sp>
        <p:nvSpPr>
          <p:cNvPr id="32" name="涙形 31"/>
          <p:cNvSpPr/>
          <p:nvPr userDrawn="1"/>
        </p:nvSpPr>
        <p:spPr>
          <a:xfrm rot="5400000">
            <a:off x="8672045" y="1465858"/>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テキスト ボックス 32"/>
          <p:cNvSpPr txBox="1"/>
          <p:nvPr userDrawn="1"/>
        </p:nvSpPr>
        <p:spPr>
          <a:xfrm>
            <a:off x="8817561" y="1562087"/>
            <a:ext cx="336952" cy="420564"/>
          </a:xfrm>
          <a:prstGeom prst="rect">
            <a:avLst/>
          </a:prstGeom>
          <a:noFill/>
        </p:spPr>
        <p:txBody>
          <a:bodyPr wrap="none" rtlCol="0">
            <a:spAutoFit/>
          </a:bodyPr>
          <a:lstStyle/>
          <a:p>
            <a:pPr marL="0" marR="0" lvl="0" indent="0" algn="l" defTabSz="1088556" rtl="0" eaLnBrk="1" fontAlgn="auto" latinLnBrk="0" hangingPunct="1">
              <a:lnSpc>
                <a:spcPct val="100000"/>
              </a:lnSpc>
              <a:spcBef>
                <a:spcPts val="0"/>
              </a:spcBef>
              <a:spcAft>
                <a:spcPts val="0"/>
              </a:spcAft>
              <a:buClrTx/>
              <a:buSzTx/>
              <a:buFontTx/>
              <a:buNone/>
              <a:tabLst/>
              <a:defRPr/>
            </a:pPr>
            <a:r>
              <a:rPr kumimoji="1" lang="en-US" altLang="ja-JP" sz="2133" b="0" i="0" u="none" strike="noStrike" kern="1200" cap="none" spc="0" normalizeH="0" baseline="0" noProof="0" dirty="0" smtClean="0">
                <a:ln>
                  <a:noFill/>
                </a:ln>
                <a:solidFill>
                  <a:srgbClr val="A5300F"/>
                </a:solidFill>
                <a:effectLst/>
                <a:uLnTx/>
                <a:uFillTx/>
                <a:latin typeface="Roboto Light"/>
                <a:cs typeface="+mn-cs"/>
              </a:rPr>
              <a:t>3</a:t>
            </a:r>
            <a:endParaRPr kumimoji="1" lang="ja-JP" altLang="en-US" sz="2133" b="0" i="0" u="none" strike="noStrike" kern="1200" cap="none" spc="0" normalizeH="0" baseline="0" noProof="0" dirty="0">
              <a:ln>
                <a:noFill/>
              </a:ln>
              <a:solidFill>
                <a:srgbClr val="A5300F"/>
              </a:solidFill>
              <a:effectLst/>
              <a:uLnTx/>
              <a:uFillTx/>
              <a:latin typeface="Roboto Light"/>
              <a:cs typeface="+mn-cs"/>
            </a:endParaRPr>
          </a:p>
        </p:txBody>
      </p:sp>
    </p:spTree>
    <p:extLst>
      <p:ext uri="{BB962C8B-B14F-4D97-AF65-F5344CB8AC3E}">
        <p14:creationId xmlns:p14="http://schemas.microsoft.com/office/powerpoint/2010/main" val="2846163850"/>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7" name="六角形 6"/>
          <p:cNvSpPr/>
          <p:nvPr userDrawn="1"/>
        </p:nvSpPr>
        <p:spPr>
          <a:xfrm rot="5400000">
            <a:off x="5266758" y="1554357"/>
            <a:ext cx="2402259" cy="2071092"/>
          </a:xfrm>
          <a:prstGeom prst="hexagon">
            <a:avLst>
              <a:gd name="adj" fmla="val 29917"/>
              <a:gd name="vf" fmla="val 11547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6" name="テキスト プレースホルダー 11"/>
          <p:cNvSpPr>
            <a:spLocks noGrp="1"/>
          </p:cNvSpPr>
          <p:nvPr>
            <p:ph type="body" sz="quarter" idx="21" hasCustomPrompt="1"/>
          </p:nvPr>
        </p:nvSpPr>
        <p:spPr>
          <a:xfrm>
            <a:off x="5464092" y="2138858"/>
            <a:ext cx="2007592" cy="912549"/>
          </a:xfrm>
        </p:spPr>
        <p:txBody>
          <a:bodyPr anchor="ctr">
            <a:noAutofit/>
          </a:bodyPr>
          <a:lstStyle>
            <a:lvl1pPr algn="ctr">
              <a:lnSpc>
                <a:spcPct val="100000"/>
              </a:lnSpc>
              <a:spcBef>
                <a:spcPts val="0"/>
              </a:spcBef>
              <a:defRPr sz="1867" spc="200">
                <a:solidFill>
                  <a:schemeClr val="bg1"/>
                </a:solidFill>
                <a:latin typeface="+mj-lt"/>
              </a:defRPr>
            </a:lvl1pPr>
          </a:lstStyle>
          <a:p>
            <a:pPr lvl="0"/>
            <a:r>
              <a:rPr lang="en-US" altLang="ja-JP" dirty="0" smtClean="0"/>
              <a:t>TEXT HERE</a:t>
            </a:r>
            <a:endParaRPr lang="en-US" dirty="0"/>
          </a:p>
        </p:txBody>
      </p:sp>
      <p:sp>
        <p:nvSpPr>
          <p:cNvPr id="8" name="六角形 7"/>
          <p:cNvSpPr/>
          <p:nvPr userDrawn="1"/>
        </p:nvSpPr>
        <p:spPr>
          <a:xfrm rot="5400000">
            <a:off x="6062102" y="3832618"/>
            <a:ext cx="2402259" cy="2071092"/>
          </a:xfrm>
          <a:prstGeom prst="hexagon">
            <a:avLst>
              <a:gd name="adj" fmla="val 29917"/>
              <a:gd name="vf" fmla="val 11547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テキスト プレースホルダー 11"/>
          <p:cNvSpPr>
            <a:spLocks noGrp="1"/>
          </p:cNvSpPr>
          <p:nvPr>
            <p:ph type="body" sz="quarter" idx="22" hasCustomPrompt="1"/>
          </p:nvPr>
        </p:nvSpPr>
        <p:spPr>
          <a:xfrm>
            <a:off x="6259436" y="4417118"/>
            <a:ext cx="2007592" cy="912549"/>
          </a:xfrm>
        </p:spPr>
        <p:txBody>
          <a:bodyPr anchor="ctr">
            <a:noAutofit/>
          </a:bodyPr>
          <a:lstStyle>
            <a:lvl1pPr algn="ctr">
              <a:lnSpc>
                <a:spcPct val="100000"/>
              </a:lnSpc>
              <a:spcBef>
                <a:spcPts val="0"/>
              </a:spcBef>
              <a:defRPr sz="1867" spc="200">
                <a:solidFill>
                  <a:schemeClr val="bg1"/>
                </a:solidFill>
                <a:latin typeface="+mj-lt"/>
              </a:defRPr>
            </a:lvl1pPr>
          </a:lstStyle>
          <a:p>
            <a:pPr lvl="0"/>
            <a:r>
              <a:rPr lang="en-US" altLang="ja-JP" dirty="0" smtClean="0"/>
              <a:t>TEXT HERE</a:t>
            </a:r>
            <a:endParaRPr lang="en-US" dirty="0"/>
          </a:p>
        </p:txBody>
      </p:sp>
      <p:sp>
        <p:nvSpPr>
          <p:cNvPr id="10" name="六角形 9"/>
          <p:cNvSpPr/>
          <p:nvPr userDrawn="1"/>
        </p:nvSpPr>
        <p:spPr>
          <a:xfrm rot="5400000">
            <a:off x="3662311" y="3352565"/>
            <a:ext cx="2402259" cy="2071092"/>
          </a:xfrm>
          <a:prstGeom prst="hexagon">
            <a:avLst>
              <a:gd name="adj" fmla="val 29917"/>
              <a:gd name="vf" fmla="val 115470"/>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テキスト プレースホルダー 11"/>
          <p:cNvSpPr>
            <a:spLocks noGrp="1"/>
          </p:cNvSpPr>
          <p:nvPr>
            <p:ph type="body" sz="quarter" idx="23" hasCustomPrompt="1"/>
          </p:nvPr>
        </p:nvSpPr>
        <p:spPr>
          <a:xfrm>
            <a:off x="3859645" y="3937065"/>
            <a:ext cx="2007592" cy="912549"/>
          </a:xfrm>
        </p:spPr>
        <p:txBody>
          <a:bodyPr anchor="ctr">
            <a:noAutofit/>
          </a:bodyPr>
          <a:lstStyle>
            <a:lvl1pPr algn="ctr">
              <a:lnSpc>
                <a:spcPct val="100000"/>
              </a:lnSpc>
              <a:spcBef>
                <a:spcPts val="0"/>
              </a:spcBef>
              <a:defRPr sz="1867" spc="200">
                <a:solidFill>
                  <a:schemeClr val="bg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6" hasCustomPrompt="1"/>
          </p:nvPr>
        </p:nvSpPr>
        <p:spPr>
          <a:xfrm>
            <a:off x="7608643" y="1766315"/>
            <a:ext cx="3498349" cy="480053"/>
          </a:xfrm>
        </p:spPr>
        <p:txBody>
          <a:bodyPr anchor="ctr">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20" hasCustomPrompt="1"/>
          </p:nvPr>
        </p:nvSpPr>
        <p:spPr>
          <a:xfrm>
            <a:off x="7618052" y="2199441"/>
            <a:ext cx="3471280" cy="113954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4" hasCustomPrompt="1"/>
          </p:nvPr>
        </p:nvSpPr>
        <p:spPr>
          <a:xfrm>
            <a:off x="8388797" y="4059068"/>
            <a:ext cx="3498349" cy="480053"/>
          </a:xfrm>
        </p:spPr>
        <p:txBody>
          <a:bodyPr anchor="ctr">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5" hasCustomPrompt="1"/>
          </p:nvPr>
        </p:nvSpPr>
        <p:spPr>
          <a:xfrm>
            <a:off x="8398205" y="4492195"/>
            <a:ext cx="3471280" cy="113954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6" hasCustomPrompt="1"/>
          </p:nvPr>
        </p:nvSpPr>
        <p:spPr>
          <a:xfrm>
            <a:off x="247779" y="3521948"/>
            <a:ext cx="3498349" cy="480053"/>
          </a:xfrm>
        </p:spPr>
        <p:txBody>
          <a:bodyPr anchor="ctr">
            <a:noAutofit/>
          </a:bodyPr>
          <a:lstStyle>
            <a:lvl1pPr algn="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7" hasCustomPrompt="1"/>
          </p:nvPr>
        </p:nvSpPr>
        <p:spPr>
          <a:xfrm>
            <a:off x="257188" y="3955074"/>
            <a:ext cx="3471280" cy="1139547"/>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05980217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角丸四角形 4"/>
          <p:cNvSpPr/>
          <p:nvPr userDrawn="1"/>
        </p:nvSpPr>
        <p:spPr>
          <a:xfrm>
            <a:off x="626588"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角丸四角形 5"/>
          <p:cNvSpPr/>
          <p:nvPr userDrawn="1"/>
        </p:nvSpPr>
        <p:spPr>
          <a:xfrm>
            <a:off x="3463167"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角丸四角形 6"/>
          <p:cNvSpPr/>
          <p:nvPr userDrawn="1"/>
        </p:nvSpPr>
        <p:spPr>
          <a:xfrm>
            <a:off x="6299747"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角丸四角形 7"/>
          <p:cNvSpPr/>
          <p:nvPr userDrawn="1"/>
        </p:nvSpPr>
        <p:spPr>
          <a:xfrm>
            <a:off x="9136326"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図プレースホルダー 7"/>
          <p:cNvSpPr>
            <a:spLocks noGrp="1"/>
          </p:cNvSpPr>
          <p:nvPr>
            <p:ph type="pic" sz="quarter" idx="42" hasCustomPrompt="1"/>
          </p:nvPr>
        </p:nvSpPr>
        <p:spPr>
          <a:xfrm>
            <a:off x="1406067" y="2540479"/>
            <a:ext cx="761109" cy="761043"/>
          </a:xfrm>
        </p:spPr>
        <p:txBody>
          <a:bodyPr>
            <a:normAutofit/>
          </a:bodyPr>
          <a:lstStyle>
            <a:lvl1pPr>
              <a:defRPr sz="1067"/>
            </a:lvl1pPr>
          </a:lstStyle>
          <a:p>
            <a:r>
              <a:rPr kumimoji="1" lang="en-US" altLang="ja-JP" dirty="0" smtClean="0"/>
              <a:t>ICON</a:t>
            </a:r>
            <a:endParaRPr kumimoji="1" lang="ja-JP" altLang="en-US" dirty="0"/>
          </a:p>
        </p:txBody>
      </p:sp>
      <p:sp>
        <p:nvSpPr>
          <p:cNvPr id="11" name="図プレースホルダー 7"/>
          <p:cNvSpPr>
            <a:spLocks noGrp="1"/>
          </p:cNvSpPr>
          <p:nvPr>
            <p:ph type="pic" sz="quarter" idx="43" hasCustomPrompt="1"/>
          </p:nvPr>
        </p:nvSpPr>
        <p:spPr>
          <a:xfrm>
            <a:off x="4242647" y="2540479"/>
            <a:ext cx="761109" cy="761043"/>
          </a:xfrm>
        </p:spPr>
        <p:txBody>
          <a:bodyPr>
            <a:normAutofit/>
          </a:bodyPr>
          <a:lstStyle>
            <a:lvl1pPr>
              <a:defRPr sz="1067"/>
            </a:lvl1pPr>
          </a:lstStyle>
          <a:p>
            <a:r>
              <a:rPr kumimoji="1" lang="en-US" altLang="ja-JP" dirty="0" smtClean="0"/>
              <a:t>ICON</a:t>
            </a:r>
            <a:endParaRPr kumimoji="1" lang="ja-JP" altLang="en-US" dirty="0"/>
          </a:p>
        </p:txBody>
      </p:sp>
      <p:sp>
        <p:nvSpPr>
          <p:cNvPr id="12" name="図プレースホルダー 7"/>
          <p:cNvSpPr>
            <a:spLocks noGrp="1"/>
          </p:cNvSpPr>
          <p:nvPr>
            <p:ph type="pic" sz="quarter" idx="44" hasCustomPrompt="1"/>
          </p:nvPr>
        </p:nvSpPr>
        <p:spPr>
          <a:xfrm>
            <a:off x="7079226" y="2540479"/>
            <a:ext cx="761109" cy="761043"/>
          </a:xfrm>
        </p:spPr>
        <p:txBody>
          <a:bodyPr>
            <a:normAutofit/>
          </a:bodyPr>
          <a:lstStyle>
            <a:lvl1pPr>
              <a:defRPr sz="1067"/>
            </a:lvl1pPr>
          </a:lstStyle>
          <a:p>
            <a:r>
              <a:rPr kumimoji="1" lang="en-US" altLang="ja-JP" dirty="0" smtClean="0"/>
              <a:t>ICON</a:t>
            </a:r>
            <a:endParaRPr kumimoji="1" lang="ja-JP" altLang="en-US" dirty="0"/>
          </a:p>
        </p:txBody>
      </p:sp>
      <p:sp>
        <p:nvSpPr>
          <p:cNvPr id="13" name="図プレースホルダー 7"/>
          <p:cNvSpPr>
            <a:spLocks noGrp="1"/>
          </p:cNvSpPr>
          <p:nvPr>
            <p:ph type="pic" sz="quarter" idx="45" hasCustomPrompt="1"/>
          </p:nvPr>
        </p:nvSpPr>
        <p:spPr>
          <a:xfrm>
            <a:off x="9915806" y="2540479"/>
            <a:ext cx="761109" cy="761043"/>
          </a:xfrm>
        </p:spPr>
        <p:txBody>
          <a:bodyPr>
            <a:normAutofit/>
          </a:bodyPr>
          <a:lstStyle>
            <a:lvl1pPr>
              <a:defRPr sz="1067"/>
            </a:lvl1pPr>
          </a:lstStyle>
          <a:p>
            <a:r>
              <a:rPr kumimoji="1" lang="en-US" altLang="ja-JP" dirty="0" smtClean="0"/>
              <a:t>ICON</a:t>
            </a:r>
            <a:endParaRPr kumimoji="1" lang="ja-JP" altLang="en-US" dirty="0"/>
          </a:p>
        </p:txBody>
      </p:sp>
      <p:sp>
        <p:nvSpPr>
          <p:cNvPr id="14" name="テキスト プレースホルダー 11"/>
          <p:cNvSpPr>
            <a:spLocks noGrp="1"/>
          </p:cNvSpPr>
          <p:nvPr>
            <p:ph type="body" sz="quarter" idx="16" hasCustomPrompt="1"/>
          </p:nvPr>
        </p:nvSpPr>
        <p:spPr>
          <a:xfrm>
            <a:off x="439323"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46" hasCustomPrompt="1"/>
          </p:nvPr>
        </p:nvSpPr>
        <p:spPr>
          <a:xfrm>
            <a:off x="3269879"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47" hasCustomPrompt="1"/>
          </p:nvPr>
        </p:nvSpPr>
        <p:spPr>
          <a:xfrm>
            <a:off x="6100436"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48" hasCustomPrompt="1"/>
          </p:nvPr>
        </p:nvSpPr>
        <p:spPr>
          <a:xfrm>
            <a:off x="8930991"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0" hasCustomPrompt="1"/>
          </p:nvPr>
        </p:nvSpPr>
        <p:spPr>
          <a:xfrm>
            <a:off x="448733"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1" hasCustomPrompt="1"/>
          </p:nvPr>
        </p:nvSpPr>
        <p:spPr>
          <a:xfrm>
            <a:off x="3269879"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2" hasCustomPrompt="1"/>
          </p:nvPr>
        </p:nvSpPr>
        <p:spPr>
          <a:xfrm>
            <a:off x="6100436"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3" hasCustomPrompt="1"/>
          </p:nvPr>
        </p:nvSpPr>
        <p:spPr>
          <a:xfrm>
            <a:off x="8930991"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49" hasCustomPrompt="1"/>
          </p:nvPr>
        </p:nvSpPr>
        <p:spPr>
          <a:xfrm>
            <a:off x="1281733" y="1189947"/>
            <a:ext cx="9627475" cy="926720"/>
          </a:xfrm>
        </p:spPr>
        <p:txBody>
          <a:bodyPr anchor="ctr">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03694874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e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角丸四角形 4"/>
          <p:cNvSpPr/>
          <p:nvPr userDrawn="1"/>
        </p:nvSpPr>
        <p:spPr>
          <a:xfrm>
            <a:off x="626588"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角丸四角形 5"/>
          <p:cNvSpPr/>
          <p:nvPr userDrawn="1"/>
        </p:nvSpPr>
        <p:spPr>
          <a:xfrm>
            <a:off x="3463167"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角丸四角形 6"/>
          <p:cNvSpPr/>
          <p:nvPr userDrawn="1"/>
        </p:nvSpPr>
        <p:spPr>
          <a:xfrm>
            <a:off x="6299747"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角丸四角形 7"/>
          <p:cNvSpPr/>
          <p:nvPr userDrawn="1"/>
        </p:nvSpPr>
        <p:spPr>
          <a:xfrm>
            <a:off x="9136326"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図プレースホルダー 7"/>
          <p:cNvSpPr>
            <a:spLocks noGrp="1"/>
          </p:cNvSpPr>
          <p:nvPr>
            <p:ph type="pic" sz="quarter" idx="42" hasCustomPrompt="1"/>
          </p:nvPr>
        </p:nvSpPr>
        <p:spPr>
          <a:xfrm>
            <a:off x="1406067" y="3376459"/>
            <a:ext cx="761109" cy="761043"/>
          </a:xfrm>
        </p:spPr>
        <p:txBody>
          <a:bodyPr>
            <a:normAutofit/>
          </a:bodyPr>
          <a:lstStyle>
            <a:lvl1pPr>
              <a:defRPr sz="1067"/>
            </a:lvl1pPr>
          </a:lstStyle>
          <a:p>
            <a:r>
              <a:rPr kumimoji="1" lang="en-US" altLang="ja-JP" dirty="0" smtClean="0"/>
              <a:t>ICON</a:t>
            </a:r>
            <a:endParaRPr kumimoji="1" lang="ja-JP" altLang="en-US" dirty="0"/>
          </a:p>
        </p:txBody>
      </p:sp>
      <p:sp>
        <p:nvSpPr>
          <p:cNvPr id="11" name="図プレースホルダー 7"/>
          <p:cNvSpPr>
            <a:spLocks noGrp="1"/>
          </p:cNvSpPr>
          <p:nvPr>
            <p:ph type="pic" sz="quarter" idx="43" hasCustomPrompt="1"/>
          </p:nvPr>
        </p:nvSpPr>
        <p:spPr>
          <a:xfrm>
            <a:off x="4242647" y="3376459"/>
            <a:ext cx="761109" cy="761043"/>
          </a:xfrm>
        </p:spPr>
        <p:txBody>
          <a:bodyPr>
            <a:normAutofit/>
          </a:bodyPr>
          <a:lstStyle>
            <a:lvl1pPr>
              <a:defRPr sz="1067"/>
            </a:lvl1pPr>
          </a:lstStyle>
          <a:p>
            <a:r>
              <a:rPr kumimoji="1" lang="en-US" altLang="ja-JP" dirty="0" smtClean="0"/>
              <a:t>ICON</a:t>
            </a:r>
            <a:endParaRPr kumimoji="1" lang="ja-JP" altLang="en-US" dirty="0"/>
          </a:p>
        </p:txBody>
      </p:sp>
      <p:sp>
        <p:nvSpPr>
          <p:cNvPr id="12" name="図プレースホルダー 7"/>
          <p:cNvSpPr>
            <a:spLocks noGrp="1"/>
          </p:cNvSpPr>
          <p:nvPr>
            <p:ph type="pic" sz="quarter" idx="44" hasCustomPrompt="1"/>
          </p:nvPr>
        </p:nvSpPr>
        <p:spPr>
          <a:xfrm>
            <a:off x="7079226" y="3376459"/>
            <a:ext cx="761109" cy="761043"/>
          </a:xfrm>
        </p:spPr>
        <p:txBody>
          <a:bodyPr>
            <a:normAutofit/>
          </a:bodyPr>
          <a:lstStyle>
            <a:lvl1pPr>
              <a:defRPr sz="1067"/>
            </a:lvl1pPr>
          </a:lstStyle>
          <a:p>
            <a:r>
              <a:rPr kumimoji="1" lang="en-US" altLang="ja-JP" dirty="0" smtClean="0"/>
              <a:t>ICON</a:t>
            </a:r>
            <a:endParaRPr kumimoji="1" lang="ja-JP" altLang="en-US" dirty="0"/>
          </a:p>
        </p:txBody>
      </p:sp>
      <p:sp>
        <p:nvSpPr>
          <p:cNvPr id="13" name="図プレースホルダー 7"/>
          <p:cNvSpPr>
            <a:spLocks noGrp="1"/>
          </p:cNvSpPr>
          <p:nvPr>
            <p:ph type="pic" sz="quarter" idx="45" hasCustomPrompt="1"/>
          </p:nvPr>
        </p:nvSpPr>
        <p:spPr>
          <a:xfrm>
            <a:off x="9915806" y="3376459"/>
            <a:ext cx="761109" cy="761043"/>
          </a:xfrm>
        </p:spPr>
        <p:txBody>
          <a:bodyPr>
            <a:normAutofit/>
          </a:bodyPr>
          <a:lstStyle>
            <a:lvl1pPr>
              <a:defRPr sz="1067"/>
            </a:lvl1pPr>
          </a:lstStyle>
          <a:p>
            <a:r>
              <a:rPr kumimoji="1" lang="en-US" altLang="ja-JP" dirty="0" smtClean="0"/>
              <a:t>ICON</a:t>
            </a:r>
            <a:endParaRPr kumimoji="1" lang="ja-JP" altLang="en-US" dirty="0"/>
          </a:p>
        </p:txBody>
      </p:sp>
      <p:sp>
        <p:nvSpPr>
          <p:cNvPr id="14" name="テキスト プレースホルダー 11"/>
          <p:cNvSpPr>
            <a:spLocks noGrp="1"/>
          </p:cNvSpPr>
          <p:nvPr>
            <p:ph type="body" sz="quarter" idx="16" hasCustomPrompt="1"/>
          </p:nvPr>
        </p:nvSpPr>
        <p:spPr>
          <a:xfrm>
            <a:off x="439323"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46" hasCustomPrompt="1"/>
          </p:nvPr>
        </p:nvSpPr>
        <p:spPr>
          <a:xfrm>
            <a:off x="3269879"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47" hasCustomPrompt="1"/>
          </p:nvPr>
        </p:nvSpPr>
        <p:spPr>
          <a:xfrm>
            <a:off x="6100436"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48" hasCustomPrompt="1"/>
          </p:nvPr>
        </p:nvSpPr>
        <p:spPr>
          <a:xfrm>
            <a:off x="8930991"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0" hasCustomPrompt="1"/>
          </p:nvPr>
        </p:nvSpPr>
        <p:spPr>
          <a:xfrm>
            <a:off x="448733"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1" hasCustomPrompt="1"/>
          </p:nvPr>
        </p:nvSpPr>
        <p:spPr>
          <a:xfrm>
            <a:off x="3269879"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2" hasCustomPrompt="1"/>
          </p:nvPr>
        </p:nvSpPr>
        <p:spPr>
          <a:xfrm>
            <a:off x="6100436"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3" hasCustomPrompt="1"/>
          </p:nvPr>
        </p:nvSpPr>
        <p:spPr>
          <a:xfrm>
            <a:off x="8930991"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3" name="角丸四角形 22"/>
          <p:cNvSpPr/>
          <p:nvPr userDrawn="1"/>
        </p:nvSpPr>
        <p:spPr>
          <a:xfrm>
            <a:off x="4935437" y="1328767"/>
            <a:ext cx="2320068" cy="1016000"/>
          </a:xfrm>
          <a:prstGeom prst="roundRect">
            <a:avLst>
              <a:gd name="adj" fmla="val 1000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図プレースホルダー 7"/>
          <p:cNvSpPr>
            <a:spLocks noGrp="1"/>
          </p:cNvSpPr>
          <p:nvPr>
            <p:ph type="pic" sz="quarter" idx="49" hasCustomPrompt="1"/>
          </p:nvPr>
        </p:nvSpPr>
        <p:spPr>
          <a:xfrm>
            <a:off x="5714916" y="1456245"/>
            <a:ext cx="761109" cy="761043"/>
          </a:xfrm>
        </p:spPr>
        <p:txBody>
          <a:bodyPr>
            <a:normAutofit/>
          </a:bodyPr>
          <a:lstStyle>
            <a:lvl1pPr>
              <a:defRPr sz="1067"/>
            </a:lvl1pPr>
          </a:lstStyle>
          <a:p>
            <a:r>
              <a:rPr kumimoji="1" lang="en-US" altLang="ja-JP" dirty="0" smtClean="0"/>
              <a:t>ICON</a:t>
            </a:r>
            <a:endParaRPr kumimoji="1" lang="ja-JP" altLang="en-US" dirty="0"/>
          </a:p>
        </p:txBody>
      </p:sp>
      <p:cxnSp>
        <p:nvCxnSpPr>
          <p:cNvPr id="25" name="直線コネクタ 24"/>
          <p:cNvCxnSpPr>
            <a:stCxn id="23" idx="2"/>
            <a:endCxn id="5" idx="0"/>
          </p:cNvCxnSpPr>
          <p:nvPr userDrawn="1"/>
        </p:nvCxnSpPr>
        <p:spPr>
          <a:xfrm flipH="1">
            <a:off x="1786622" y="2344767"/>
            <a:ext cx="4308849"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23" idx="2"/>
            <a:endCxn id="6" idx="0"/>
          </p:cNvCxnSpPr>
          <p:nvPr userDrawn="1"/>
        </p:nvCxnSpPr>
        <p:spPr>
          <a:xfrm flipH="1">
            <a:off x="4623201" y="2344767"/>
            <a:ext cx="1472270"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7" idx="0"/>
            <a:endCxn id="23" idx="2"/>
          </p:cNvCxnSpPr>
          <p:nvPr userDrawn="1"/>
        </p:nvCxnSpPr>
        <p:spPr>
          <a:xfrm flipH="1" flipV="1">
            <a:off x="6095471" y="2344767"/>
            <a:ext cx="1364310"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8" idx="0"/>
            <a:endCxn id="23" idx="2"/>
          </p:cNvCxnSpPr>
          <p:nvPr userDrawn="1"/>
        </p:nvCxnSpPr>
        <p:spPr>
          <a:xfrm flipH="1" flipV="1">
            <a:off x="6095471" y="2344767"/>
            <a:ext cx="4200889"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3972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二等辺三角形 25"/>
          <p:cNvSpPr/>
          <p:nvPr userDrawn="1"/>
        </p:nvSpPr>
        <p:spPr>
          <a:xfrm>
            <a:off x="970878" y="1448780"/>
            <a:ext cx="5255840" cy="4530503"/>
          </a:xfrm>
          <a:custGeom>
            <a:avLst/>
            <a:gdLst/>
            <a:ahLst/>
            <a:cxnLst/>
            <a:rect l="l" t="t" r="r" b="b"/>
            <a:pathLst>
              <a:path w="7883076" h="6795755">
                <a:moveTo>
                  <a:pt x="1" y="6795754"/>
                </a:moveTo>
                <a:lnTo>
                  <a:pt x="7883075" y="6795754"/>
                </a:lnTo>
                <a:lnTo>
                  <a:pt x="7883076" y="6795755"/>
                </a:lnTo>
                <a:lnTo>
                  <a:pt x="0" y="6795755"/>
                </a:lnTo>
                <a:close/>
                <a:moveTo>
                  <a:pt x="978756" y="5108245"/>
                </a:moveTo>
                <a:lnTo>
                  <a:pt x="6904320" y="5108245"/>
                </a:lnTo>
                <a:lnTo>
                  <a:pt x="7856558" y="6750035"/>
                </a:lnTo>
                <a:lnTo>
                  <a:pt x="26518" y="6750035"/>
                </a:lnTo>
                <a:close/>
                <a:moveTo>
                  <a:pt x="1957511" y="3420736"/>
                </a:moveTo>
                <a:lnTo>
                  <a:pt x="5925565" y="3420736"/>
                </a:lnTo>
                <a:lnTo>
                  <a:pt x="6877803" y="5062526"/>
                </a:lnTo>
                <a:lnTo>
                  <a:pt x="1005273" y="5062526"/>
                </a:lnTo>
                <a:close/>
                <a:moveTo>
                  <a:pt x="2936267" y="1733227"/>
                </a:moveTo>
                <a:lnTo>
                  <a:pt x="4946810" y="1733227"/>
                </a:lnTo>
                <a:lnTo>
                  <a:pt x="5899048" y="3375017"/>
                </a:lnTo>
                <a:lnTo>
                  <a:pt x="1984028" y="3375017"/>
                </a:lnTo>
                <a:close/>
                <a:moveTo>
                  <a:pt x="3941538" y="0"/>
                </a:moveTo>
                <a:lnTo>
                  <a:pt x="4920293" y="1687508"/>
                </a:lnTo>
                <a:lnTo>
                  <a:pt x="2962784" y="1687508"/>
                </a:ln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平行四辺形 5"/>
          <p:cNvSpPr/>
          <p:nvPr userDrawn="1"/>
        </p:nvSpPr>
        <p:spPr>
          <a:xfrm flipH="1">
            <a:off x="3598798" y="1448780"/>
            <a:ext cx="5246900" cy="112297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平行四辺形 6"/>
          <p:cNvSpPr/>
          <p:nvPr userDrawn="1"/>
        </p:nvSpPr>
        <p:spPr>
          <a:xfrm flipH="1">
            <a:off x="4266148" y="2603501"/>
            <a:ext cx="5246900" cy="109122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平行四辺形 7"/>
          <p:cNvSpPr/>
          <p:nvPr userDrawn="1"/>
        </p:nvSpPr>
        <p:spPr>
          <a:xfrm flipH="1">
            <a:off x="4921162" y="3730965"/>
            <a:ext cx="5246900" cy="109122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平行四辺形 8"/>
          <p:cNvSpPr/>
          <p:nvPr userDrawn="1"/>
        </p:nvSpPr>
        <p:spPr>
          <a:xfrm flipH="1">
            <a:off x="5573152" y="4857031"/>
            <a:ext cx="5246900" cy="109122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テキスト プレースホルダー 11"/>
          <p:cNvSpPr>
            <a:spLocks noGrp="1"/>
          </p:cNvSpPr>
          <p:nvPr>
            <p:ph type="body" sz="quarter" idx="16" hasCustomPrompt="1"/>
          </p:nvPr>
        </p:nvSpPr>
        <p:spPr>
          <a:xfrm>
            <a:off x="2760525" y="3191444"/>
            <a:ext cx="1676545"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17" hasCustomPrompt="1"/>
          </p:nvPr>
        </p:nvSpPr>
        <p:spPr>
          <a:xfrm>
            <a:off x="3154259" y="2069154"/>
            <a:ext cx="889077"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smtClean="0"/>
              <a:t>WORD</a:t>
            </a:r>
            <a:endParaRPr lang="en-US" dirty="0"/>
          </a:p>
        </p:txBody>
      </p:sp>
      <p:sp>
        <p:nvSpPr>
          <p:cNvPr id="12" name="テキスト プレースホルダー 11"/>
          <p:cNvSpPr>
            <a:spLocks noGrp="1"/>
          </p:cNvSpPr>
          <p:nvPr>
            <p:ph type="body" sz="quarter" idx="18" hasCustomPrompt="1"/>
          </p:nvPr>
        </p:nvSpPr>
        <p:spPr>
          <a:xfrm>
            <a:off x="2008483" y="4310442"/>
            <a:ext cx="3180629"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9" hasCustomPrompt="1"/>
          </p:nvPr>
        </p:nvSpPr>
        <p:spPr>
          <a:xfrm>
            <a:off x="2008483" y="5467708"/>
            <a:ext cx="3180629"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0" hasCustomPrompt="1"/>
          </p:nvPr>
        </p:nvSpPr>
        <p:spPr>
          <a:xfrm>
            <a:off x="4385662" y="1538790"/>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1" hasCustomPrompt="1"/>
          </p:nvPr>
        </p:nvSpPr>
        <p:spPr>
          <a:xfrm>
            <a:off x="5015786" y="2678917"/>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2" hasCustomPrompt="1"/>
          </p:nvPr>
        </p:nvSpPr>
        <p:spPr>
          <a:xfrm>
            <a:off x="5699246" y="3789040"/>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3" hasCustomPrompt="1"/>
          </p:nvPr>
        </p:nvSpPr>
        <p:spPr>
          <a:xfrm>
            <a:off x="6306042" y="4922588"/>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1666083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タイトル 1"/>
          <p:cNvSpPr>
            <a:spLocks noGrp="1"/>
          </p:cNvSpPr>
          <p:nvPr>
            <p:ph type="title" hasCustomPrompt="1"/>
          </p:nvPr>
        </p:nvSpPr>
        <p:spPr>
          <a:xfrm>
            <a:off x="364866" y="2228867"/>
            <a:ext cx="4980986" cy="2370263"/>
          </a:xfrm>
          <a:prstGeom prst="rect">
            <a:avLst/>
          </a:prstGeom>
        </p:spPr>
        <p:txBody>
          <a:bodyPr anchor="ctr"/>
          <a:lstStyle>
            <a:lvl1pPr algn="r">
              <a:lnSpc>
                <a:spcPts val="6000"/>
              </a:lnSpc>
              <a:defRPr sz="6400" spc="400" baseline="0"/>
            </a:lvl1pPr>
          </a:lstStyle>
          <a:p>
            <a:r>
              <a:rPr lang="en-US" altLang="ja-JP" dirty="0" smtClean="0"/>
              <a:t>SLIDE TITLE HERE</a:t>
            </a:r>
            <a:endParaRPr kumimoji="1" lang="ja-JP" altLang="en-US" dirty="0"/>
          </a:p>
        </p:txBody>
      </p:sp>
      <p:sp>
        <p:nvSpPr>
          <p:cNvPr id="6" name="正方形/長方形 5"/>
          <p:cNvSpPr/>
          <p:nvPr userDrawn="1"/>
        </p:nvSpPr>
        <p:spPr>
          <a:xfrm>
            <a:off x="5497254" y="2108854"/>
            <a:ext cx="60012" cy="2370263"/>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テキスト プレースホルダー 11"/>
          <p:cNvSpPr>
            <a:spLocks noGrp="1"/>
          </p:cNvSpPr>
          <p:nvPr>
            <p:ph type="body" sz="quarter" idx="15" hasCustomPrompt="1"/>
          </p:nvPr>
        </p:nvSpPr>
        <p:spPr>
          <a:xfrm>
            <a:off x="5675917" y="2213865"/>
            <a:ext cx="5671122" cy="2160240"/>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88540466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正方形/長方形 4"/>
          <p:cNvSpPr/>
          <p:nvPr userDrawn="1"/>
        </p:nvSpPr>
        <p:spPr>
          <a:xfrm>
            <a:off x="1" y="2685831"/>
            <a:ext cx="7296237" cy="510055"/>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平行四辺形 5"/>
          <p:cNvSpPr/>
          <p:nvPr userDrawn="1"/>
        </p:nvSpPr>
        <p:spPr>
          <a:xfrm rot="9000000">
            <a:off x="4609899" y="3403692"/>
            <a:ext cx="3003771" cy="450665"/>
          </a:xfrm>
          <a:prstGeom prst="parallelogram">
            <a:avLst>
              <a:gd name="adj" fmla="val 58044"/>
            </a:avLst>
          </a:prstGeom>
          <a:solidFill>
            <a:schemeClr val="bg1">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正方形/長方形 6"/>
          <p:cNvSpPr/>
          <p:nvPr userDrawn="1"/>
        </p:nvSpPr>
        <p:spPr>
          <a:xfrm>
            <a:off x="4922593" y="4055739"/>
            <a:ext cx="7269407" cy="520800"/>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テキスト プレースホルダー 11"/>
          <p:cNvSpPr>
            <a:spLocks noGrp="1"/>
          </p:cNvSpPr>
          <p:nvPr>
            <p:ph type="body" sz="quarter" idx="24" hasCustomPrompt="1"/>
          </p:nvPr>
        </p:nvSpPr>
        <p:spPr>
          <a:xfrm>
            <a:off x="574908" y="2649399"/>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smtClean="0"/>
              <a:t>WORD</a:t>
            </a:r>
            <a:endParaRPr lang="en-US" dirty="0"/>
          </a:p>
        </p:txBody>
      </p:sp>
      <p:sp>
        <p:nvSpPr>
          <p:cNvPr id="9" name="テキスト プレースホルダー 11"/>
          <p:cNvSpPr>
            <a:spLocks noGrp="1"/>
          </p:cNvSpPr>
          <p:nvPr>
            <p:ph type="body" sz="quarter" idx="25" hasCustomPrompt="1"/>
          </p:nvPr>
        </p:nvSpPr>
        <p:spPr>
          <a:xfrm>
            <a:off x="2606599" y="2649399"/>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smtClean="0"/>
              <a:t>WORD</a:t>
            </a:r>
            <a:endParaRPr lang="en-US" altLang="ja-JP" dirty="0"/>
          </a:p>
        </p:txBody>
      </p:sp>
      <p:sp>
        <p:nvSpPr>
          <p:cNvPr id="10" name="テキスト プレースホルダー 11"/>
          <p:cNvSpPr>
            <a:spLocks noGrp="1"/>
          </p:cNvSpPr>
          <p:nvPr>
            <p:ph type="body" sz="quarter" idx="26" hasCustomPrompt="1"/>
          </p:nvPr>
        </p:nvSpPr>
        <p:spPr>
          <a:xfrm>
            <a:off x="4638290" y="2649399"/>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smtClean="0"/>
              <a:t>WORD</a:t>
            </a:r>
            <a:endParaRPr lang="en-US" altLang="ja-JP" dirty="0"/>
          </a:p>
        </p:txBody>
      </p:sp>
      <p:sp>
        <p:nvSpPr>
          <p:cNvPr id="11" name="テキスト プレースホルダー 11"/>
          <p:cNvSpPr>
            <a:spLocks noGrp="1"/>
          </p:cNvSpPr>
          <p:nvPr>
            <p:ph type="body" sz="quarter" idx="27" hasCustomPrompt="1"/>
          </p:nvPr>
        </p:nvSpPr>
        <p:spPr>
          <a:xfrm>
            <a:off x="5705923" y="4033147"/>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smtClean="0"/>
              <a:t>WORD</a:t>
            </a:r>
            <a:endParaRPr lang="en-US" altLang="ja-JP" dirty="0"/>
          </a:p>
        </p:txBody>
      </p:sp>
      <p:sp>
        <p:nvSpPr>
          <p:cNvPr id="12" name="テキスト プレースホルダー 11"/>
          <p:cNvSpPr>
            <a:spLocks noGrp="1"/>
          </p:cNvSpPr>
          <p:nvPr>
            <p:ph type="body" sz="quarter" idx="28" hasCustomPrompt="1"/>
          </p:nvPr>
        </p:nvSpPr>
        <p:spPr>
          <a:xfrm>
            <a:off x="7737614" y="4033147"/>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smtClean="0"/>
              <a:t>WORD</a:t>
            </a:r>
            <a:endParaRPr lang="en-US" altLang="ja-JP" dirty="0"/>
          </a:p>
        </p:txBody>
      </p:sp>
      <p:sp>
        <p:nvSpPr>
          <p:cNvPr id="13" name="テキスト プレースホルダー 11"/>
          <p:cNvSpPr>
            <a:spLocks noGrp="1"/>
          </p:cNvSpPr>
          <p:nvPr>
            <p:ph type="body" sz="quarter" idx="29" hasCustomPrompt="1"/>
          </p:nvPr>
        </p:nvSpPr>
        <p:spPr>
          <a:xfrm>
            <a:off x="9769305" y="4033147"/>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smtClean="0"/>
              <a:t>WORD</a:t>
            </a:r>
            <a:endParaRPr lang="en-US" altLang="ja-JP" dirty="0"/>
          </a:p>
        </p:txBody>
      </p:sp>
      <p:grpSp>
        <p:nvGrpSpPr>
          <p:cNvPr id="16" name="グループ化 15"/>
          <p:cNvGrpSpPr/>
          <p:nvPr userDrawn="1"/>
        </p:nvGrpSpPr>
        <p:grpSpPr>
          <a:xfrm>
            <a:off x="544902" y="1508787"/>
            <a:ext cx="1950386" cy="1137801"/>
            <a:chOff x="817281" y="2038155"/>
            <a:chExt cx="2925325" cy="1706701"/>
          </a:xfrm>
          <a:solidFill>
            <a:schemeClr val="accent1">
              <a:lumMod val="20000"/>
              <a:lumOff val="80000"/>
            </a:schemeClr>
          </a:solidFill>
        </p:grpSpPr>
        <p:sp>
          <p:nvSpPr>
            <p:cNvPr id="14" name="正方形/長方形 13"/>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5" name="二等辺三角形 14"/>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17" name="テキスト プレースホルダー 11"/>
          <p:cNvSpPr>
            <a:spLocks noGrp="1"/>
          </p:cNvSpPr>
          <p:nvPr>
            <p:ph type="body" sz="quarter" idx="20" hasCustomPrompt="1"/>
          </p:nvPr>
        </p:nvSpPr>
        <p:spPr>
          <a:xfrm>
            <a:off x="604913" y="1568793"/>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18" name="グループ化 17"/>
          <p:cNvGrpSpPr/>
          <p:nvPr userDrawn="1"/>
        </p:nvGrpSpPr>
        <p:grpSpPr>
          <a:xfrm>
            <a:off x="2596896" y="1504837"/>
            <a:ext cx="1950386" cy="1137801"/>
            <a:chOff x="817281" y="2038155"/>
            <a:chExt cx="2925325" cy="1706701"/>
          </a:xfrm>
          <a:solidFill>
            <a:schemeClr val="accent1">
              <a:lumMod val="20000"/>
              <a:lumOff val="80000"/>
            </a:schemeClr>
          </a:solidFill>
        </p:grpSpPr>
        <p:sp>
          <p:nvSpPr>
            <p:cNvPr id="19" name="正方形/長方形 18"/>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0" name="二等辺三角形 19"/>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1" name="テキスト プレースホルダー 11"/>
          <p:cNvSpPr>
            <a:spLocks noGrp="1"/>
          </p:cNvSpPr>
          <p:nvPr>
            <p:ph type="body" sz="quarter" idx="30" hasCustomPrompt="1"/>
          </p:nvPr>
        </p:nvSpPr>
        <p:spPr>
          <a:xfrm>
            <a:off x="2656908" y="1564844"/>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22" name="グループ化 21"/>
          <p:cNvGrpSpPr/>
          <p:nvPr userDrawn="1"/>
        </p:nvGrpSpPr>
        <p:grpSpPr>
          <a:xfrm>
            <a:off x="4648891" y="1511113"/>
            <a:ext cx="1950386" cy="1137801"/>
            <a:chOff x="817281" y="2038155"/>
            <a:chExt cx="2925325" cy="1706701"/>
          </a:xfrm>
          <a:solidFill>
            <a:schemeClr val="accent1">
              <a:lumMod val="20000"/>
              <a:lumOff val="80000"/>
            </a:schemeClr>
          </a:solidFill>
        </p:grpSpPr>
        <p:sp>
          <p:nvSpPr>
            <p:cNvPr id="23" name="正方形/長方形 22"/>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二等辺三角形 23"/>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5" name="テキスト プレースホルダー 11"/>
          <p:cNvSpPr>
            <a:spLocks noGrp="1"/>
          </p:cNvSpPr>
          <p:nvPr>
            <p:ph type="body" sz="quarter" idx="31" hasCustomPrompt="1"/>
          </p:nvPr>
        </p:nvSpPr>
        <p:spPr>
          <a:xfrm>
            <a:off x="4708902" y="1571120"/>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26" name="グループ化 25"/>
          <p:cNvGrpSpPr/>
          <p:nvPr userDrawn="1"/>
        </p:nvGrpSpPr>
        <p:grpSpPr>
          <a:xfrm rot="10800000">
            <a:off x="5682741" y="4629134"/>
            <a:ext cx="1950386" cy="1137801"/>
            <a:chOff x="817281" y="2038155"/>
            <a:chExt cx="2925325" cy="1706701"/>
          </a:xfrm>
          <a:solidFill>
            <a:schemeClr val="accent1">
              <a:lumMod val="20000"/>
              <a:lumOff val="80000"/>
            </a:schemeClr>
          </a:solidFill>
        </p:grpSpPr>
        <p:sp>
          <p:nvSpPr>
            <p:cNvPr id="27" name="正方形/長方形 26"/>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二等辺三角形 27"/>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9" name="テキスト プレースホルダー 11"/>
          <p:cNvSpPr>
            <a:spLocks noGrp="1"/>
          </p:cNvSpPr>
          <p:nvPr>
            <p:ph type="body" sz="quarter" idx="32" hasCustomPrompt="1"/>
          </p:nvPr>
        </p:nvSpPr>
        <p:spPr>
          <a:xfrm>
            <a:off x="5742752" y="4839157"/>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30" name="グループ化 29"/>
          <p:cNvGrpSpPr/>
          <p:nvPr userDrawn="1"/>
        </p:nvGrpSpPr>
        <p:grpSpPr>
          <a:xfrm rot="10800000">
            <a:off x="7734735" y="4625184"/>
            <a:ext cx="1950386" cy="1137801"/>
            <a:chOff x="817281" y="2038155"/>
            <a:chExt cx="2925325" cy="1706701"/>
          </a:xfrm>
          <a:solidFill>
            <a:schemeClr val="accent1">
              <a:lumMod val="20000"/>
              <a:lumOff val="80000"/>
            </a:schemeClr>
          </a:solidFill>
        </p:grpSpPr>
        <p:sp>
          <p:nvSpPr>
            <p:cNvPr id="31" name="正方形/長方形 30"/>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2" name="二等辺三角形 31"/>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33" name="テキスト プレースホルダー 11"/>
          <p:cNvSpPr>
            <a:spLocks noGrp="1"/>
          </p:cNvSpPr>
          <p:nvPr>
            <p:ph type="body" sz="quarter" idx="33" hasCustomPrompt="1"/>
          </p:nvPr>
        </p:nvSpPr>
        <p:spPr>
          <a:xfrm>
            <a:off x="7794747" y="4835207"/>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34" name="グループ化 33"/>
          <p:cNvGrpSpPr/>
          <p:nvPr userDrawn="1"/>
        </p:nvGrpSpPr>
        <p:grpSpPr>
          <a:xfrm rot="10800000">
            <a:off x="9786730" y="4631460"/>
            <a:ext cx="1950386" cy="1137801"/>
            <a:chOff x="817281" y="2038155"/>
            <a:chExt cx="2925325" cy="1706701"/>
          </a:xfrm>
          <a:solidFill>
            <a:schemeClr val="accent1">
              <a:lumMod val="20000"/>
              <a:lumOff val="80000"/>
            </a:schemeClr>
          </a:solidFill>
        </p:grpSpPr>
        <p:sp>
          <p:nvSpPr>
            <p:cNvPr id="35" name="正方形/長方形 34"/>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6" name="二等辺三角形 35"/>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37" name="テキスト プレースホルダー 11"/>
          <p:cNvSpPr>
            <a:spLocks noGrp="1"/>
          </p:cNvSpPr>
          <p:nvPr>
            <p:ph type="body" sz="quarter" idx="34" hasCustomPrompt="1"/>
          </p:nvPr>
        </p:nvSpPr>
        <p:spPr>
          <a:xfrm>
            <a:off x="9846741" y="4841483"/>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5" hasCustomPrompt="1"/>
          </p:nvPr>
        </p:nvSpPr>
        <p:spPr>
          <a:xfrm>
            <a:off x="495469" y="3896092"/>
            <a:ext cx="4153422" cy="1873168"/>
          </a:xfrm>
        </p:spPr>
        <p:txBody>
          <a:bodyPr anchor="b">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986608146"/>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415514" y="1328767"/>
            <a:ext cx="2229803" cy="3840427"/>
          </a:xfrm>
        </p:spPr>
        <p:txBody>
          <a:bodyPr/>
          <a:lstStyle>
            <a:lvl1pPr>
              <a:defRPr/>
            </a:lvl1pPr>
          </a:lstStyle>
          <a:p>
            <a:r>
              <a:rPr kumimoji="1" lang="en-US" altLang="ja-JP" dirty="0" smtClean="0"/>
              <a:t>Add an image</a:t>
            </a:r>
            <a:endParaRPr kumimoji="1" lang="ja-JP" altLang="en-US" dirty="0"/>
          </a:p>
        </p:txBody>
      </p:sp>
      <p:sp>
        <p:nvSpPr>
          <p:cNvPr id="7" name="図プレースホルダー 5"/>
          <p:cNvSpPr>
            <a:spLocks noGrp="1"/>
          </p:cNvSpPr>
          <p:nvPr>
            <p:ph type="pic" sz="quarter" idx="13" hasCustomPrompt="1"/>
          </p:nvPr>
        </p:nvSpPr>
        <p:spPr>
          <a:xfrm>
            <a:off x="2697136" y="1328767"/>
            <a:ext cx="2229803" cy="3840427"/>
          </a:xfrm>
        </p:spPr>
        <p:txBody>
          <a:bodyPr/>
          <a:lstStyle>
            <a:lvl1pPr>
              <a:defRPr/>
            </a:lvl1pPr>
          </a:lstStyle>
          <a:p>
            <a:r>
              <a:rPr kumimoji="1" lang="en-US" altLang="ja-JP" dirty="0" smtClean="0"/>
              <a:t>Add an image</a:t>
            </a:r>
            <a:endParaRPr kumimoji="1" lang="ja-JP" altLang="en-US" dirty="0"/>
          </a:p>
        </p:txBody>
      </p:sp>
      <p:sp>
        <p:nvSpPr>
          <p:cNvPr id="8" name="図プレースホルダー 5"/>
          <p:cNvSpPr>
            <a:spLocks noGrp="1"/>
          </p:cNvSpPr>
          <p:nvPr>
            <p:ph type="pic" sz="quarter" idx="14" hasCustomPrompt="1"/>
          </p:nvPr>
        </p:nvSpPr>
        <p:spPr>
          <a:xfrm>
            <a:off x="4978758" y="1328767"/>
            <a:ext cx="2229803" cy="3840427"/>
          </a:xfrm>
        </p:spPr>
        <p:txBody>
          <a:bodyPr/>
          <a:lstStyle>
            <a:lvl1pPr>
              <a:defRPr/>
            </a:lvl1pPr>
          </a:lstStyle>
          <a:p>
            <a:r>
              <a:rPr kumimoji="1" lang="en-US" altLang="ja-JP" dirty="0" smtClean="0"/>
              <a:t>Add an image</a:t>
            </a:r>
            <a:endParaRPr kumimoji="1" lang="ja-JP" altLang="en-US" dirty="0"/>
          </a:p>
        </p:txBody>
      </p:sp>
      <p:sp>
        <p:nvSpPr>
          <p:cNvPr id="9" name="図プレースホルダー 5"/>
          <p:cNvSpPr>
            <a:spLocks noGrp="1"/>
          </p:cNvSpPr>
          <p:nvPr>
            <p:ph type="pic" sz="quarter" idx="15" hasCustomPrompt="1"/>
          </p:nvPr>
        </p:nvSpPr>
        <p:spPr>
          <a:xfrm>
            <a:off x="7260380" y="1328767"/>
            <a:ext cx="2229803" cy="3840427"/>
          </a:xfrm>
        </p:spPr>
        <p:txBody>
          <a:bodyPr/>
          <a:lstStyle>
            <a:lvl1pPr>
              <a:defRPr/>
            </a:lvl1pPr>
          </a:lstStyle>
          <a:p>
            <a:r>
              <a:rPr kumimoji="1" lang="en-US" altLang="ja-JP" dirty="0" smtClean="0"/>
              <a:t>Add an image</a:t>
            </a:r>
            <a:endParaRPr kumimoji="1" lang="ja-JP" altLang="en-US" dirty="0"/>
          </a:p>
        </p:txBody>
      </p:sp>
      <p:sp>
        <p:nvSpPr>
          <p:cNvPr id="10" name="図プレースホルダー 5"/>
          <p:cNvSpPr>
            <a:spLocks noGrp="1"/>
          </p:cNvSpPr>
          <p:nvPr>
            <p:ph type="pic" sz="quarter" idx="16" hasCustomPrompt="1"/>
          </p:nvPr>
        </p:nvSpPr>
        <p:spPr>
          <a:xfrm>
            <a:off x="9542001" y="1328767"/>
            <a:ext cx="2229803" cy="3840427"/>
          </a:xfrm>
        </p:spPr>
        <p:txBody>
          <a:bodyPr/>
          <a:lstStyle>
            <a:lvl1pPr>
              <a:defRPr/>
            </a:lvl1pPr>
          </a:lstStyle>
          <a:p>
            <a:r>
              <a:rPr kumimoji="1" lang="en-US" altLang="ja-JP" dirty="0" smtClean="0"/>
              <a:t>Add an image</a:t>
            </a:r>
            <a:endParaRPr kumimoji="1" lang="ja-JP" altLang="en-US" dirty="0"/>
          </a:p>
        </p:txBody>
      </p:sp>
      <p:sp>
        <p:nvSpPr>
          <p:cNvPr id="15" name="図プレースホルダー 14"/>
          <p:cNvSpPr>
            <a:spLocks noGrp="1"/>
          </p:cNvSpPr>
          <p:nvPr>
            <p:ph type="pic" sz="quarter" idx="33" hasCustomPrompt="1"/>
          </p:nvPr>
        </p:nvSpPr>
        <p:spPr>
          <a:xfrm>
            <a:off x="939266"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1" name="テキスト プレースホルダー 11"/>
          <p:cNvSpPr>
            <a:spLocks noGrp="1"/>
          </p:cNvSpPr>
          <p:nvPr>
            <p:ph type="body" sz="quarter" idx="32" hasCustomPrompt="1"/>
          </p:nvPr>
        </p:nvSpPr>
        <p:spPr>
          <a:xfrm>
            <a:off x="1970184" y="5349214"/>
            <a:ext cx="8251633" cy="87009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16" name="図プレースホルダー 14"/>
          <p:cNvSpPr>
            <a:spLocks noGrp="1"/>
          </p:cNvSpPr>
          <p:nvPr>
            <p:ph type="pic" sz="quarter" idx="34" hasCustomPrompt="1"/>
          </p:nvPr>
        </p:nvSpPr>
        <p:spPr>
          <a:xfrm>
            <a:off x="3220888"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
        <p:nvSpPr>
          <p:cNvPr id="17" name="図プレースホルダー 14"/>
          <p:cNvSpPr>
            <a:spLocks noGrp="1"/>
          </p:cNvSpPr>
          <p:nvPr>
            <p:ph type="pic" sz="quarter" idx="35" hasCustomPrompt="1"/>
          </p:nvPr>
        </p:nvSpPr>
        <p:spPr>
          <a:xfrm>
            <a:off x="5502510"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
        <p:nvSpPr>
          <p:cNvPr id="18" name="図プレースホルダー 14"/>
          <p:cNvSpPr>
            <a:spLocks noGrp="1"/>
          </p:cNvSpPr>
          <p:nvPr>
            <p:ph type="pic" sz="quarter" idx="36" hasCustomPrompt="1"/>
          </p:nvPr>
        </p:nvSpPr>
        <p:spPr>
          <a:xfrm>
            <a:off x="7784132"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
        <p:nvSpPr>
          <p:cNvPr id="19" name="図プレースホルダー 14"/>
          <p:cNvSpPr>
            <a:spLocks noGrp="1"/>
          </p:cNvSpPr>
          <p:nvPr>
            <p:ph type="pic" sz="quarter" idx="37" hasCustomPrompt="1"/>
          </p:nvPr>
        </p:nvSpPr>
        <p:spPr>
          <a:xfrm>
            <a:off x="10065753"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Tree>
    <p:extLst>
      <p:ext uri="{BB962C8B-B14F-4D97-AF65-F5344CB8AC3E}">
        <p14:creationId xmlns:p14="http://schemas.microsoft.com/office/powerpoint/2010/main" val="2313001798"/>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Images and Caption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415512" y="1328767"/>
            <a:ext cx="2808244" cy="3840427"/>
          </a:xfrm>
        </p:spPr>
        <p:txBody>
          <a:bodyPr/>
          <a:lstStyle>
            <a:lvl1pPr>
              <a:defRPr/>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1" name="テキスト プレースホルダー 11"/>
          <p:cNvSpPr>
            <a:spLocks noGrp="1"/>
          </p:cNvSpPr>
          <p:nvPr>
            <p:ph type="body" sz="quarter" idx="32" hasCustomPrompt="1"/>
          </p:nvPr>
        </p:nvSpPr>
        <p:spPr>
          <a:xfrm>
            <a:off x="1970184" y="5349214"/>
            <a:ext cx="8251633" cy="87009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20" name="図プレースホルダー 5"/>
          <p:cNvSpPr>
            <a:spLocks noGrp="1"/>
          </p:cNvSpPr>
          <p:nvPr>
            <p:ph type="pic" sz="quarter" idx="33" hasCustomPrompt="1"/>
          </p:nvPr>
        </p:nvSpPr>
        <p:spPr>
          <a:xfrm>
            <a:off x="3263300" y="1328767"/>
            <a:ext cx="2808244" cy="3840427"/>
          </a:xfrm>
        </p:spPr>
        <p:txBody>
          <a:bodyPr/>
          <a:lstStyle>
            <a:lvl1pPr>
              <a:defRPr/>
            </a:lvl1pPr>
          </a:lstStyle>
          <a:p>
            <a:r>
              <a:rPr kumimoji="1" lang="en-US" altLang="ja-JP" dirty="0" smtClean="0"/>
              <a:t>Add an image</a:t>
            </a:r>
            <a:endParaRPr kumimoji="1" lang="ja-JP" altLang="en-US" dirty="0"/>
          </a:p>
        </p:txBody>
      </p:sp>
      <p:sp>
        <p:nvSpPr>
          <p:cNvPr id="21" name="図プレースホルダー 5"/>
          <p:cNvSpPr>
            <a:spLocks noGrp="1"/>
          </p:cNvSpPr>
          <p:nvPr>
            <p:ph type="pic" sz="quarter" idx="34" hasCustomPrompt="1"/>
          </p:nvPr>
        </p:nvSpPr>
        <p:spPr>
          <a:xfrm>
            <a:off x="6111089" y="1328767"/>
            <a:ext cx="2808244" cy="3840427"/>
          </a:xfrm>
        </p:spPr>
        <p:txBody>
          <a:bodyPr/>
          <a:lstStyle>
            <a:lvl1pPr>
              <a:defRPr/>
            </a:lvl1pPr>
          </a:lstStyle>
          <a:p>
            <a:r>
              <a:rPr kumimoji="1" lang="en-US" altLang="ja-JP" dirty="0" smtClean="0"/>
              <a:t>Add an image</a:t>
            </a:r>
            <a:endParaRPr kumimoji="1" lang="ja-JP" altLang="en-US" dirty="0"/>
          </a:p>
        </p:txBody>
      </p:sp>
      <p:sp>
        <p:nvSpPr>
          <p:cNvPr id="22" name="図プレースホルダー 5"/>
          <p:cNvSpPr>
            <a:spLocks noGrp="1"/>
          </p:cNvSpPr>
          <p:nvPr>
            <p:ph type="pic" sz="quarter" idx="35" hasCustomPrompt="1"/>
          </p:nvPr>
        </p:nvSpPr>
        <p:spPr>
          <a:xfrm>
            <a:off x="8958878" y="1328767"/>
            <a:ext cx="2808244" cy="3840427"/>
          </a:xfrm>
        </p:spPr>
        <p:txBody>
          <a:bodyPr/>
          <a:lstStyle>
            <a:lvl1pPr>
              <a:defRPr/>
            </a:lvl1pPr>
          </a:lstStyle>
          <a:p>
            <a:r>
              <a:rPr kumimoji="1" lang="en-US" altLang="ja-JP" dirty="0" smtClean="0"/>
              <a:t>Add an image</a:t>
            </a:r>
            <a:endParaRPr kumimoji="1" lang="ja-JP" altLang="en-US" dirty="0"/>
          </a:p>
        </p:txBody>
      </p:sp>
      <p:sp>
        <p:nvSpPr>
          <p:cNvPr id="12" name="テキスト プレースホルダー 11"/>
          <p:cNvSpPr>
            <a:spLocks noGrp="1"/>
          </p:cNvSpPr>
          <p:nvPr>
            <p:ph type="body" sz="quarter" idx="36" hasCustomPrompt="1"/>
          </p:nvPr>
        </p:nvSpPr>
        <p:spPr>
          <a:xfrm>
            <a:off x="415512" y="4269094"/>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smtClean="0"/>
              <a:t>TEXT</a:t>
            </a:r>
            <a:endParaRPr kumimoji="1" lang="ja-JP" altLang="en-US" dirty="0"/>
          </a:p>
        </p:txBody>
      </p:sp>
      <p:sp>
        <p:nvSpPr>
          <p:cNvPr id="23" name="テキスト プレースホルダー 11"/>
          <p:cNvSpPr>
            <a:spLocks noGrp="1"/>
          </p:cNvSpPr>
          <p:nvPr>
            <p:ph type="body" sz="quarter" idx="37" hasCustomPrompt="1"/>
          </p:nvPr>
        </p:nvSpPr>
        <p:spPr>
          <a:xfrm>
            <a:off x="415512" y="3879050"/>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smtClean="0"/>
              <a:t>TEXT</a:t>
            </a:r>
            <a:endParaRPr kumimoji="1" lang="ja-JP" altLang="en-US" dirty="0"/>
          </a:p>
        </p:txBody>
      </p:sp>
      <p:sp>
        <p:nvSpPr>
          <p:cNvPr id="24" name="テキスト プレースホルダー 11"/>
          <p:cNvSpPr>
            <a:spLocks noGrp="1"/>
          </p:cNvSpPr>
          <p:nvPr>
            <p:ph type="body" sz="quarter" idx="38" hasCustomPrompt="1"/>
          </p:nvPr>
        </p:nvSpPr>
        <p:spPr>
          <a:xfrm>
            <a:off x="3263300" y="4269093"/>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smtClean="0"/>
              <a:t>TEXT</a:t>
            </a:r>
            <a:endParaRPr kumimoji="1" lang="ja-JP" altLang="en-US" dirty="0"/>
          </a:p>
        </p:txBody>
      </p:sp>
      <p:sp>
        <p:nvSpPr>
          <p:cNvPr id="25" name="テキスト プレースホルダー 11"/>
          <p:cNvSpPr>
            <a:spLocks noGrp="1"/>
          </p:cNvSpPr>
          <p:nvPr>
            <p:ph type="body" sz="quarter" idx="39" hasCustomPrompt="1"/>
          </p:nvPr>
        </p:nvSpPr>
        <p:spPr>
          <a:xfrm>
            <a:off x="3263300" y="3879050"/>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smtClean="0"/>
              <a:t>TEXT</a:t>
            </a:r>
            <a:endParaRPr kumimoji="1" lang="ja-JP" altLang="en-US" dirty="0"/>
          </a:p>
        </p:txBody>
      </p:sp>
      <p:sp>
        <p:nvSpPr>
          <p:cNvPr id="26" name="テキスト プレースホルダー 11"/>
          <p:cNvSpPr>
            <a:spLocks noGrp="1"/>
          </p:cNvSpPr>
          <p:nvPr>
            <p:ph type="body" sz="quarter" idx="40" hasCustomPrompt="1"/>
          </p:nvPr>
        </p:nvSpPr>
        <p:spPr>
          <a:xfrm>
            <a:off x="6111089" y="4269387"/>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smtClean="0"/>
              <a:t>TEXT</a:t>
            </a:r>
            <a:endParaRPr kumimoji="1" lang="ja-JP" altLang="en-US" dirty="0"/>
          </a:p>
        </p:txBody>
      </p:sp>
      <p:sp>
        <p:nvSpPr>
          <p:cNvPr id="27" name="テキスト プレースホルダー 11"/>
          <p:cNvSpPr>
            <a:spLocks noGrp="1"/>
          </p:cNvSpPr>
          <p:nvPr>
            <p:ph type="body" sz="quarter" idx="41" hasCustomPrompt="1"/>
          </p:nvPr>
        </p:nvSpPr>
        <p:spPr>
          <a:xfrm>
            <a:off x="6111089" y="3879343"/>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smtClean="0"/>
              <a:t>TEXT</a:t>
            </a:r>
            <a:endParaRPr kumimoji="1" lang="ja-JP" altLang="en-US" dirty="0"/>
          </a:p>
        </p:txBody>
      </p:sp>
      <p:sp>
        <p:nvSpPr>
          <p:cNvPr id="28" name="テキスト プレースホルダー 11"/>
          <p:cNvSpPr>
            <a:spLocks noGrp="1"/>
          </p:cNvSpPr>
          <p:nvPr>
            <p:ph type="body" sz="quarter" idx="42" hasCustomPrompt="1"/>
          </p:nvPr>
        </p:nvSpPr>
        <p:spPr>
          <a:xfrm>
            <a:off x="8958878" y="4269386"/>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smtClean="0"/>
              <a:t>TEXT</a:t>
            </a:r>
            <a:endParaRPr kumimoji="1" lang="ja-JP" altLang="en-US" dirty="0"/>
          </a:p>
        </p:txBody>
      </p:sp>
      <p:sp>
        <p:nvSpPr>
          <p:cNvPr id="29" name="テキスト プレースホルダー 11"/>
          <p:cNvSpPr>
            <a:spLocks noGrp="1"/>
          </p:cNvSpPr>
          <p:nvPr>
            <p:ph type="body" sz="quarter" idx="43" hasCustomPrompt="1"/>
          </p:nvPr>
        </p:nvSpPr>
        <p:spPr>
          <a:xfrm>
            <a:off x="8958878" y="3879342"/>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smtClean="0"/>
              <a:t>TEXT</a:t>
            </a:r>
            <a:endParaRPr kumimoji="1" lang="ja-JP" altLang="en-US" dirty="0"/>
          </a:p>
        </p:txBody>
      </p:sp>
    </p:spTree>
    <p:extLst>
      <p:ext uri="{BB962C8B-B14F-4D97-AF65-F5344CB8AC3E}">
        <p14:creationId xmlns:p14="http://schemas.microsoft.com/office/powerpoint/2010/main" val="346435684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irc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ドーナツ 4"/>
          <p:cNvSpPr/>
          <p:nvPr userDrawn="1"/>
        </p:nvSpPr>
        <p:spPr>
          <a:xfrm>
            <a:off x="4175620" y="1719340"/>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6" name="アーチ 6"/>
          <p:cNvSpPr/>
          <p:nvPr userDrawn="1"/>
        </p:nvSpPr>
        <p:spPr>
          <a:xfrm>
            <a:off x="6119715" y="1719339"/>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7" name="アーチ 6"/>
          <p:cNvSpPr/>
          <p:nvPr userDrawn="1"/>
        </p:nvSpPr>
        <p:spPr>
          <a:xfrm rot="5400000">
            <a:off x="6015041" y="3564189"/>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8" name="アーチ 6"/>
          <p:cNvSpPr/>
          <p:nvPr userDrawn="1"/>
        </p:nvSpPr>
        <p:spPr>
          <a:xfrm rot="10800000">
            <a:off x="4169858" y="3459532"/>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9" name="アーチ 6"/>
          <p:cNvSpPr/>
          <p:nvPr userDrawn="1"/>
        </p:nvSpPr>
        <p:spPr>
          <a:xfrm rot="16200000">
            <a:off x="4274697" y="161397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8" name="テキスト プレースホルダー 11"/>
          <p:cNvSpPr>
            <a:spLocks noGrp="1"/>
          </p:cNvSpPr>
          <p:nvPr>
            <p:ph type="body" sz="quarter" idx="31" hasCustomPrompt="1"/>
          </p:nvPr>
        </p:nvSpPr>
        <p:spPr>
          <a:xfrm>
            <a:off x="8106398" y="2265162"/>
            <a:ext cx="3660724" cy="1100756"/>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32" hasCustomPrompt="1"/>
          </p:nvPr>
        </p:nvSpPr>
        <p:spPr>
          <a:xfrm>
            <a:off x="8106398" y="1773922"/>
            <a:ext cx="3660724" cy="515469"/>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33" hasCustomPrompt="1"/>
          </p:nvPr>
        </p:nvSpPr>
        <p:spPr>
          <a:xfrm>
            <a:off x="8106398" y="4455405"/>
            <a:ext cx="3660724" cy="1100756"/>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4" hasCustomPrompt="1"/>
          </p:nvPr>
        </p:nvSpPr>
        <p:spPr>
          <a:xfrm>
            <a:off x="8106398" y="3964166"/>
            <a:ext cx="3660724" cy="515469"/>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5" hasCustomPrompt="1"/>
          </p:nvPr>
        </p:nvSpPr>
        <p:spPr>
          <a:xfrm>
            <a:off x="424878" y="2274529"/>
            <a:ext cx="3660724" cy="1100756"/>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36" hasCustomPrompt="1"/>
          </p:nvPr>
        </p:nvSpPr>
        <p:spPr>
          <a:xfrm>
            <a:off x="424878" y="1783290"/>
            <a:ext cx="3660724" cy="515469"/>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37" hasCustomPrompt="1"/>
          </p:nvPr>
        </p:nvSpPr>
        <p:spPr>
          <a:xfrm>
            <a:off x="424878" y="4464773"/>
            <a:ext cx="3660724" cy="1100756"/>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38" hasCustomPrompt="1"/>
          </p:nvPr>
        </p:nvSpPr>
        <p:spPr>
          <a:xfrm>
            <a:off x="424878" y="3973533"/>
            <a:ext cx="3660724" cy="515469"/>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39" hasCustomPrompt="1"/>
          </p:nvPr>
        </p:nvSpPr>
        <p:spPr>
          <a:xfrm>
            <a:off x="4655715" y="3338990"/>
            <a:ext cx="2850563" cy="515469"/>
          </a:xfrm>
        </p:spPr>
        <p:txBody>
          <a:bodyPr anchor="ctr">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7" name="円/楕円 26"/>
          <p:cNvSpPr/>
          <p:nvPr userDrawn="1"/>
        </p:nvSpPr>
        <p:spPr>
          <a:xfrm>
            <a:off x="6963291" y="2108853"/>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図プレースホルダー 7"/>
          <p:cNvSpPr>
            <a:spLocks noGrp="1"/>
          </p:cNvSpPr>
          <p:nvPr>
            <p:ph type="pic" sz="quarter" idx="17" hasCustomPrompt="1"/>
          </p:nvPr>
        </p:nvSpPr>
        <p:spPr>
          <a:xfrm>
            <a:off x="7195999" y="2319301"/>
            <a:ext cx="456282" cy="456243"/>
          </a:xfrm>
        </p:spPr>
        <p:txBody>
          <a:bodyPr>
            <a:normAutofit/>
          </a:bodyPr>
          <a:lstStyle>
            <a:lvl1pPr>
              <a:defRPr sz="1067"/>
            </a:lvl1pPr>
          </a:lstStyle>
          <a:p>
            <a:r>
              <a:rPr kumimoji="1" lang="en-US" altLang="ja-JP" dirty="0" smtClean="0"/>
              <a:t>ICON</a:t>
            </a:r>
            <a:endParaRPr kumimoji="1" lang="ja-JP" altLang="en-US" dirty="0"/>
          </a:p>
        </p:txBody>
      </p:sp>
      <p:sp>
        <p:nvSpPr>
          <p:cNvPr id="28" name="円/楕円 27"/>
          <p:cNvSpPr/>
          <p:nvPr userDrawn="1"/>
        </p:nvSpPr>
        <p:spPr>
          <a:xfrm>
            <a:off x="6966172" y="4352486"/>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9" name="図プレースホルダー 7"/>
          <p:cNvSpPr>
            <a:spLocks noGrp="1"/>
          </p:cNvSpPr>
          <p:nvPr>
            <p:ph type="pic" sz="quarter" idx="40" hasCustomPrompt="1"/>
          </p:nvPr>
        </p:nvSpPr>
        <p:spPr>
          <a:xfrm>
            <a:off x="7198880" y="4562934"/>
            <a:ext cx="456282" cy="456243"/>
          </a:xfrm>
        </p:spPr>
        <p:txBody>
          <a:bodyPr>
            <a:normAutofit/>
          </a:bodyPr>
          <a:lstStyle>
            <a:lvl1pPr>
              <a:defRPr sz="1067"/>
            </a:lvl1pPr>
          </a:lstStyle>
          <a:p>
            <a:r>
              <a:rPr kumimoji="1" lang="en-US" altLang="ja-JP" dirty="0" smtClean="0"/>
              <a:t>ICON</a:t>
            </a:r>
            <a:endParaRPr kumimoji="1" lang="ja-JP" altLang="en-US" dirty="0"/>
          </a:p>
        </p:txBody>
      </p:sp>
      <p:sp>
        <p:nvSpPr>
          <p:cNvPr id="30" name="円/楕円 29"/>
          <p:cNvSpPr/>
          <p:nvPr userDrawn="1"/>
        </p:nvSpPr>
        <p:spPr>
          <a:xfrm>
            <a:off x="4362995" y="4352486"/>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図プレースホルダー 7"/>
          <p:cNvSpPr>
            <a:spLocks noGrp="1"/>
          </p:cNvSpPr>
          <p:nvPr>
            <p:ph type="pic" sz="quarter" idx="41" hasCustomPrompt="1"/>
          </p:nvPr>
        </p:nvSpPr>
        <p:spPr>
          <a:xfrm>
            <a:off x="4595703" y="4562934"/>
            <a:ext cx="456282" cy="456243"/>
          </a:xfrm>
        </p:spPr>
        <p:txBody>
          <a:bodyPr>
            <a:normAutofit/>
          </a:bodyPr>
          <a:lstStyle>
            <a:lvl1pPr>
              <a:defRPr sz="1067"/>
            </a:lvl1pPr>
          </a:lstStyle>
          <a:p>
            <a:r>
              <a:rPr kumimoji="1" lang="en-US" altLang="ja-JP" dirty="0" smtClean="0"/>
              <a:t>ICON</a:t>
            </a:r>
            <a:endParaRPr kumimoji="1" lang="ja-JP" altLang="en-US" dirty="0"/>
          </a:p>
        </p:txBody>
      </p:sp>
      <p:sp>
        <p:nvSpPr>
          <p:cNvPr id="32" name="円/楕円 31"/>
          <p:cNvSpPr/>
          <p:nvPr userDrawn="1"/>
        </p:nvSpPr>
        <p:spPr>
          <a:xfrm>
            <a:off x="4362995" y="2108853"/>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図プレースホルダー 7"/>
          <p:cNvSpPr>
            <a:spLocks noGrp="1"/>
          </p:cNvSpPr>
          <p:nvPr>
            <p:ph type="pic" sz="quarter" idx="42" hasCustomPrompt="1"/>
          </p:nvPr>
        </p:nvSpPr>
        <p:spPr>
          <a:xfrm>
            <a:off x="4595703" y="2319301"/>
            <a:ext cx="456282" cy="456243"/>
          </a:xfrm>
        </p:spPr>
        <p:txBody>
          <a:bodyPr>
            <a:normAutofit/>
          </a:bodyPr>
          <a:lstStyle>
            <a:lvl1pPr>
              <a:defRPr sz="1067"/>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329449479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ircle 2">
    <p:spTree>
      <p:nvGrpSpPr>
        <p:cNvPr id="1" name=""/>
        <p:cNvGrpSpPr/>
        <p:nvPr/>
      </p:nvGrpSpPr>
      <p:grpSpPr>
        <a:xfrm>
          <a:off x="0" y="0"/>
          <a:ext cx="0" cy="0"/>
          <a:chOff x="0" y="0"/>
          <a:chExt cx="0" cy="0"/>
        </a:xfrm>
      </p:grpSpPr>
      <p:sp>
        <p:nvSpPr>
          <p:cNvPr id="47" name="図プレースホルダー 46"/>
          <p:cNvSpPr>
            <a:spLocks noGrp="1"/>
          </p:cNvSpPr>
          <p:nvPr>
            <p:ph type="pic" sz="quarter" idx="42" hasCustomPrompt="1"/>
          </p:nvPr>
        </p:nvSpPr>
        <p:spPr>
          <a:xfrm>
            <a:off x="4572236" y="3656147"/>
            <a:ext cx="1497295" cy="1502464"/>
          </a:xfrm>
          <a:custGeom>
            <a:avLst/>
            <a:gdLst/>
            <a:ahLst/>
            <a:cxnLst/>
            <a:rect l="l" t="t" r="r" b="b"/>
            <a:pathLst>
              <a:path w="2153093" h="2160713">
                <a:moveTo>
                  <a:pt x="2151584" y="0"/>
                </a:moveTo>
                <a:lnTo>
                  <a:pt x="2153093" y="0"/>
                </a:lnTo>
                <a:lnTo>
                  <a:pt x="2153093" y="2160637"/>
                </a:lnTo>
                <a:cubicBezTo>
                  <a:pt x="2152590" y="2160713"/>
                  <a:pt x="2152087" y="2160713"/>
                  <a:pt x="2151584" y="2160713"/>
                </a:cubicBezTo>
                <a:cubicBezTo>
                  <a:pt x="963297" y="2160713"/>
                  <a:pt x="0" y="1197416"/>
                  <a:pt x="0" y="9129"/>
                </a:cubicBezTo>
                <a:lnTo>
                  <a:pt x="2151584" y="9129"/>
                </a:lnTo>
                <a:close/>
              </a:path>
            </a:pathLst>
          </a:custGeom>
        </p:spPr>
        <p:txBody>
          <a:bodyPr/>
          <a:lstStyle/>
          <a:p>
            <a:r>
              <a:rPr kumimoji="1" lang="en-US" altLang="ja-JP" dirty="0" smtClean="0"/>
              <a:t> </a:t>
            </a:r>
            <a:endParaRPr kumimoji="1" lang="ja-JP" altLang="en-US" dirty="0"/>
          </a:p>
        </p:txBody>
      </p:sp>
      <p:sp>
        <p:nvSpPr>
          <p:cNvPr id="45" name="図プレースホルダー 44"/>
          <p:cNvSpPr>
            <a:spLocks noGrp="1"/>
          </p:cNvSpPr>
          <p:nvPr>
            <p:ph type="pic" sz="quarter" idx="41" hasCustomPrompt="1"/>
          </p:nvPr>
        </p:nvSpPr>
        <p:spPr>
          <a:xfrm>
            <a:off x="6108526" y="3656366"/>
            <a:ext cx="1502594" cy="1497165"/>
          </a:xfrm>
          <a:custGeom>
            <a:avLst/>
            <a:gdLst/>
            <a:ahLst/>
            <a:cxnLst/>
            <a:rect l="l" t="t" r="r" b="b"/>
            <a:pathLst>
              <a:path w="2160713" h="2153093">
                <a:moveTo>
                  <a:pt x="0" y="0"/>
                </a:moveTo>
                <a:lnTo>
                  <a:pt x="2160637" y="0"/>
                </a:lnTo>
                <a:cubicBezTo>
                  <a:pt x="2160713" y="503"/>
                  <a:pt x="2160713" y="1006"/>
                  <a:pt x="2160713" y="1509"/>
                </a:cubicBezTo>
                <a:cubicBezTo>
                  <a:pt x="2160713" y="1189796"/>
                  <a:pt x="1197416" y="2153093"/>
                  <a:pt x="9129" y="2153093"/>
                </a:cubicBezTo>
                <a:lnTo>
                  <a:pt x="9129" y="1509"/>
                </a:lnTo>
                <a:lnTo>
                  <a:pt x="0" y="1509"/>
                </a:lnTo>
                <a:close/>
              </a:path>
            </a:pathLst>
          </a:custGeom>
        </p:spPr>
        <p:txBody>
          <a:bodyPr/>
          <a:lstStyle/>
          <a:p>
            <a:r>
              <a:rPr kumimoji="1" lang="en-US" altLang="ja-JP" dirty="0" smtClean="0"/>
              <a:t> </a:t>
            </a:r>
            <a:endParaRPr kumimoji="1" lang="ja-JP" altLang="en-US" dirty="0"/>
          </a:p>
        </p:txBody>
      </p:sp>
      <p:sp>
        <p:nvSpPr>
          <p:cNvPr id="43" name="図プレースホルダー 42"/>
          <p:cNvSpPr>
            <a:spLocks noGrp="1"/>
          </p:cNvSpPr>
          <p:nvPr>
            <p:ph type="pic" sz="quarter" idx="40" hasCustomPrompt="1"/>
          </p:nvPr>
        </p:nvSpPr>
        <p:spPr>
          <a:xfrm>
            <a:off x="6108745" y="2120789"/>
            <a:ext cx="1497295" cy="1502464"/>
          </a:xfrm>
          <a:custGeom>
            <a:avLst/>
            <a:gdLst/>
            <a:ahLst/>
            <a:cxnLst/>
            <a:rect l="l" t="t" r="r" b="b"/>
            <a:pathLst>
              <a:path w="2153093" h="2160713">
                <a:moveTo>
                  <a:pt x="1509" y="0"/>
                </a:moveTo>
                <a:cubicBezTo>
                  <a:pt x="1189796" y="0"/>
                  <a:pt x="2153093" y="963297"/>
                  <a:pt x="2153093" y="2151584"/>
                </a:cubicBezTo>
                <a:lnTo>
                  <a:pt x="1509" y="2151584"/>
                </a:lnTo>
                <a:lnTo>
                  <a:pt x="1509" y="2160713"/>
                </a:lnTo>
                <a:lnTo>
                  <a:pt x="0" y="2160713"/>
                </a:lnTo>
                <a:lnTo>
                  <a:pt x="0" y="76"/>
                </a:lnTo>
                <a:cubicBezTo>
                  <a:pt x="503" y="0"/>
                  <a:pt x="1006" y="0"/>
                  <a:pt x="1509" y="0"/>
                </a:cubicBezTo>
                <a:close/>
              </a:path>
            </a:pathLst>
          </a:custGeom>
        </p:spPr>
        <p:txBody>
          <a:bodyPr/>
          <a:lstStyle/>
          <a:p>
            <a:r>
              <a:rPr kumimoji="1" lang="en-US" altLang="ja-JP" dirty="0" smtClean="0"/>
              <a:t> </a:t>
            </a:r>
            <a:endParaRPr kumimoji="1" lang="ja-JP" altLang="en-US" dirty="0"/>
          </a:p>
        </p:txBody>
      </p:sp>
      <p:sp>
        <p:nvSpPr>
          <p:cNvPr id="41" name="図プレースホルダー 40"/>
          <p:cNvSpPr>
            <a:spLocks noGrp="1"/>
          </p:cNvSpPr>
          <p:nvPr>
            <p:ph type="pic" sz="quarter" idx="39" hasCustomPrompt="1"/>
          </p:nvPr>
        </p:nvSpPr>
        <p:spPr>
          <a:xfrm>
            <a:off x="4572398" y="2126088"/>
            <a:ext cx="1502594" cy="1497165"/>
          </a:xfrm>
          <a:custGeom>
            <a:avLst/>
            <a:gdLst/>
            <a:ahLst/>
            <a:cxnLst/>
            <a:rect l="l" t="t" r="r" b="b"/>
            <a:pathLst>
              <a:path w="2160713" h="2153093">
                <a:moveTo>
                  <a:pt x="2151584" y="0"/>
                </a:moveTo>
                <a:lnTo>
                  <a:pt x="2151584" y="2151584"/>
                </a:lnTo>
                <a:lnTo>
                  <a:pt x="2160713" y="2151584"/>
                </a:lnTo>
                <a:lnTo>
                  <a:pt x="2160713" y="2153093"/>
                </a:lnTo>
                <a:lnTo>
                  <a:pt x="76" y="2153093"/>
                </a:lnTo>
                <a:cubicBezTo>
                  <a:pt x="0" y="2152590"/>
                  <a:pt x="0" y="2152087"/>
                  <a:pt x="0" y="2151584"/>
                </a:cubicBezTo>
                <a:cubicBezTo>
                  <a:pt x="0" y="963297"/>
                  <a:pt x="963297" y="0"/>
                  <a:pt x="2151584" y="0"/>
                </a:cubicBezTo>
                <a:close/>
              </a:path>
            </a:pathLst>
          </a:custGeom>
        </p:spPr>
        <p:txBody>
          <a:bodyPr/>
          <a:lstStyle/>
          <a:p>
            <a:r>
              <a:rPr kumimoji="1" lang="en-US" altLang="ja-JP" dirty="0" smtClean="0"/>
              <a:t> </a:t>
            </a:r>
            <a:endParaRPr kumimoji="1" lang="ja-JP" altLang="en-US" dirty="0"/>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ドーナツ 4"/>
          <p:cNvSpPr/>
          <p:nvPr userDrawn="1"/>
        </p:nvSpPr>
        <p:spPr>
          <a:xfrm>
            <a:off x="4176047" y="1719339"/>
            <a:ext cx="3840333" cy="3840000"/>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6" name="アーチ 6"/>
          <p:cNvSpPr/>
          <p:nvPr userDrawn="1"/>
        </p:nvSpPr>
        <p:spPr>
          <a:xfrm>
            <a:off x="6119715" y="1719339"/>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7" name="アーチ 6"/>
          <p:cNvSpPr/>
          <p:nvPr userDrawn="1"/>
        </p:nvSpPr>
        <p:spPr>
          <a:xfrm rot="5400000">
            <a:off x="6015041" y="3564189"/>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8" name="アーチ 6"/>
          <p:cNvSpPr/>
          <p:nvPr userDrawn="1"/>
        </p:nvSpPr>
        <p:spPr>
          <a:xfrm rot="10800000">
            <a:off x="4169858" y="3459532"/>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9" name="アーチ 6"/>
          <p:cNvSpPr/>
          <p:nvPr userDrawn="1"/>
        </p:nvSpPr>
        <p:spPr>
          <a:xfrm rot="16200000">
            <a:off x="4274697" y="161397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8" name="テキスト プレースホルダー 11"/>
          <p:cNvSpPr>
            <a:spLocks noGrp="1"/>
          </p:cNvSpPr>
          <p:nvPr>
            <p:ph type="body" sz="quarter" idx="31" hasCustomPrompt="1"/>
          </p:nvPr>
        </p:nvSpPr>
        <p:spPr>
          <a:xfrm>
            <a:off x="8106398" y="2265162"/>
            <a:ext cx="3660724" cy="1283851"/>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32" hasCustomPrompt="1"/>
          </p:nvPr>
        </p:nvSpPr>
        <p:spPr>
          <a:xfrm>
            <a:off x="8106398" y="1589903"/>
            <a:ext cx="3660724" cy="740678"/>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33" hasCustomPrompt="1"/>
          </p:nvPr>
        </p:nvSpPr>
        <p:spPr>
          <a:xfrm>
            <a:off x="8106398" y="4455405"/>
            <a:ext cx="3660724" cy="1283851"/>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4" hasCustomPrompt="1"/>
          </p:nvPr>
        </p:nvSpPr>
        <p:spPr>
          <a:xfrm>
            <a:off x="8106398" y="3780146"/>
            <a:ext cx="3660724" cy="740678"/>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5" hasCustomPrompt="1"/>
          </p:nvPr>
        </p:nvSpPr>
        <p:spPr>
          <a:xfrm>
            <a:off x="424878" y="2274529"/>
            <a:ext cx="3660724" cy="1283851"/>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36" hasCustomPrompt="1"/>
          </p:nvPr>
        </p:nvSpPr>
        <p:spPr>
          <a:xfrm>
            <a:off x="424878" y="1599270"/>
            <a:ext cx="3660724" cy="740678"/>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37" hasCustomPrompt="1"/>
          </p:nvPr>
        </p:nvSpPr>
        <p:spPr>
          <a:xfrm>
            <a:off x="424878" y="4464773"/>
            <a:ext cx="3660724" cy="1283851"/>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38" hasCustomPrompt="1"/>
          </p:nvPr>
        </p:nvSpPr>
        <p:spPr>
          <a:xfrm>
            <a:off x="424878" y="3789514"/>
            <a:ext cx="3660724" cy="740678"/>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09748765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山形 4"/>
          <p:cNvSpPr/>
          <p:nvPr userDrawn="1"/>
        </p:nvSpPr>
        <p:spPr>
          <a:xfrm>
            <a:off x="440305"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6" name="山形 5"/>
          <p:cNvSpPr/>
          <p:nvPr userDrawn="1"/>
        </p:nvSpPr>
        <p:spPr>
          <a:xfrm>
            <a:off x="2690517"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7" name="山形 6"/>
          <p:cNvSpPr/>
          <p:nvPr userDrawn="1"/>
        </p:nvSpPr>
        <p:spPr>
          <a:xfrm>
            <a:off x="4940729"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8" name="山形 7"/>
          <p:cNvSpPr/>
          <p:nvPr userDrawn="1"/>
        </p:nvSpPr>
        <p:spPr>
          <a:xfrm>
            <a:off x="7190940"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9" name="山形 8"/>
          <p:cNvSpPr/>
          <p:nvPr userDrawn="1"/>
        </p:nvSpPr>
        <p:spPr>
          <a:xfrm>
            <a:off x="9441152"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10" name="円/楕円 9"/>
          <p:cNvSpPr/>
          <p:nvPr userDrawn="1"/>
        </p:nvSpPr>
        <p:spPr>
          <a:xfrm>
            <a:off x="1167185"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図プレースホルダー 7"/>
          <p:cNvSpPr>
            <a:spLocks noGrp="1"/>
          </p:cNvSpPr>
          <p:nvPr>
            <p:ph type="pic" sz="quarter" idx="42" hasCustomPrompt="1"/>
          </p:nvPr>
        </p:nvSpPr>
        <p:spPr>
          <a:xfrm>
            <a:off x="1399893" y="2841387"/>
            <a:ext cx="456282" cy="456243"/>
          </a:xfrm>
        </p:spPr>
        <p:txBody>
          <a:bodyPr>
            <a:normAutofit/>
          </a:bodyPr>
          <a:lstStyle>
            <a:lvl1pPr>
              <a:defRPr sz="1067"/>
            </a:lvl1pPr>
          </a:lstStyle>
          <a:p>
            <a:r>
              <a:rPr kumimoji="1" lang="en-US" altLang="ja-JP" dirty="0" smtClean="0"/>
              <a:t>ICON</a:t>
            </a:r>
            <a:endParaRPr kumimoji="1" lang="ja-JP" altLang="en-US" dirty="0"/>
          </a:p>
        </p:txBody>
      </p:sp>
      <p:sp>
        <p:nvSpPr>
          <p:cNvPr id="12" name="円/楕円 11"/>
          <p:cNvSpPr/>
          <p:nvPr userDrawn="1"/>
        </p:nvSpPr>
        <p:spPr>
          <a:xfrm>
            <a:off x="3395465"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図プレースホルダー 7"/>
          <p:cNvSpPr>
            <a:spLocks noGrp="1"/>
          </p:cNvSpPr>
          <p:nvPr>
            <p:ph type="pic" sz="quarter" idx="43" hasCustomPrompt="1"/>
          </p:nvPr>
        </p:nvSpPr>
        <p:spPr>
          <a:xfrm>
            <a:off x="3628174" y="2841387"/>
            <a:ext cx="456282" cy="456243"/>
          </a:xfrm>
        </p:spPr>
        <p:txBody>
          <a:bodyPr>
            <a:normAutofit/>
          </a:bodyPr>
          <a:lstStyle>
            <a:lvl1pPr>
              <a:defRPr sz="1067"/>
            </a:lvl1pPr>
          </a:lstStyle>
          <a:p>
            <a:r>
              <a:rPr kumimoji="1" lang="en-US" altLang="ja-JP" dirty="0" smtClean="0"/>
              <a:t>ICON</a:t>
            </a:r>
            <a:endParaRPr kumimoji="1" lang="ja-JP" altLang="en-US" dirty="0"/>
          </a:p>
        </p:txBody>
      </p:sp>
      <p:sp>
        <p:nvSpPr>
          <p:cNvPr id="14" name="円/楕円 13"/>
          <p:cNvSpPr/>
          <p:nvPr userDrawn="1"/>
        </p:nvSpPr>
        <p:spPr>
          <a:xfrm>
            <a:off x="5645382"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5" name="図プレースホルダー 7"/>
          <p:cNvSpPr>
            <a:spLocks noGrp="1"/>
          </p:cNvSpPr>
          <p:nvPr>
            <p:ph type="pic" sz="quarter" idx="44" hasCustomPrompt="1"/>
          </p:nvPr>
        </p:nvSpPr>
        <p:spPr>
          <a:xfrm>
            <a:off x="5878090" y="2841387"/>
            <a:ext cx="456282" cy="456243"/>
          </a:xfrm>
        </p:spPr>
        <p:txBody>
          <a:bodyPr>
            <a:normAutofit/>
          </a:bodyPr>
          <a:lstStyle>
            <a:lvl1pPr>
              <a:defRPr sz="1067"/>
            </a:lvl1pPr>
          </a:lstStyle>
          <a:p>
            <a:r>
              <a:rPr kumimoji="1" lang="en-US" altLang="ja-JP" dirty="0" smtClean="0"/>
              <a:t>ICON</a:t>
            </a:r>
            <a:endParaRPr kumimoji="1" lang="ja-JP" altLang="en-US" dirty="0"/>
          </a:p>
        </p:txBody>
      </p:sp>
      <p:sp>
        <p:nvSpPr>
          <p:cNvPr id="16" name="円/楕円 15"/>
          <p:cNvSpPr/>
          <p:nvPr userDrawn="1"/>
        </p:nvSpPr>
        <p:spPr>
          <a:xfrm>
            <a:off x="7917820"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7" name="図プレースホルダー 7"/>
          <p:cNvSpPr>
            <a:spLocks noGrp="1"/>
          </p:cNvSpPr>
          <p:nvPr>
            <p:ph type="pic" sz="quarter" idx="45" hasCustomPrompt="1"/>
          </p:nvPr>
        </p:nvSpPr>
        <p:spPr>
          <a:xfrm>
            <a:off x="8150529" y="2841387"/>
            <a:ext cx="456282" cy="456243"/>
          </a:xfrm>
        </p:spPr>
        <p:txBody>
          <a:bodyPr>
            <a:normAutofit/>
          </a:bodyPr>
          <a:lstStyle>
            <a:lvl1pPr>
              <a:defRPr sz="1067"/>
            </a:lvl1pPr>
          </a:lstStyle>
          <a:p>
            <a:r>
              <a:rPr kumimoji="1" lang="en-US" altLang="ja-JP" dirty="0" smtClean="0"/>
              <a:t>ICON</a:t>
            </a:r>
            <a:endParaRPr kumimoji="1" lang="ja-JP" altLang="en-US" dirty="0"/>
          </a:p>
        </p:txBody>
      </p:sp>
      <p:sp>
        <p:nvSpPr>
          <p:cNvPr id="18" name="円/楕円 17"/>
          <p:cNvSpPr/>
          <p:nvPr userDrawn="1"/>
        </p:nvSpPr>
        <p:spPr>
          <a:xfrm>
            <a:off x="10168032"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9" name="図プレースホルダー 7"/>
          <p:cNvSpPr>
            <a:spLocks noGrp="1"/>
          </p:cNvSpPr>
          <p:nvPr>
            <p:ph type="pic" sz="quarter" idx="46" hasCustomPrompt="1"/>
          </p:nvPr>
        </p:nvSpPr>
        <p:spPr>
          <a:xfrm>
            <a:off x="10400741" y="2841387"/>
            <a:ext cx="456282" cy="456243"/>
          </a:xfrm>
        </p:spPr>
        <p:txBody>
          <a:bodyPr>
            <a:normAutofit/>
          </a:bodyPr>
          <a:lstStyle>
            <a:lvl1pPr>
              <a:defRPr sz="1067"/>
            </a:lvl1pPr>
          </a:lstStyle>
          <a:p>
            <a:r>
              <a:rPr kumimoji="1" lang="en-US" altLang="ja-JP" dirty="0" smtClean="0"/>
              <a:t>ICON</a:t>
            </a:r>
            <a:endParaRPr kumimoji="1" lang="ja-JP" altLang="en-US" dirty="0"/>
          </a:p>
        </p:txBody>
      </p:sp>
      <p:sp>
        <p:nvSpPr>
          <p:cNvPr id="20" name="テキスト プレースホルダー 11"/>
          <p:cNvSpPr>
            <a:spLocks noGrp="1"/>
          </p:cNvSpPr>
          <p:nvPr>
            <p:ph type="body" sz="quarter" idx="36" hasCustomPrompt="1"/>
          </p:nvPr>
        </p:nvSpPr>
        <p:spPr>
          <a:xfrm>
            <a:off x="544902"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7" hasCustomPrompt="1"/>
          </p:nvPr>
        </p:nvSpPr>
        <p:spPr>
          <a:xfrm>
            <a:off x="2765341"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48" hasCustomPrompt="1"/>
          </p:nvPr>
        </p:nvSpPr>
        <p:spPr>
          <a:xfrm>
            <a:off x="5015786"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49" hasCustomPrompt="1"/>
          </p:nvPr>
        </p:nvSpPr>
        <p:spPr>
          <a:xfrm>
            <a:off x="7236226"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50" hasCustomPrompt="1"/>
          </p:nvPr>
        </p:nvSpPr>
        <p:spPr>
          <a:xfrm>
            <a:off x="9537908"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35" hasCustomPrompt="1"/>
          </p:nvPr>
        </p:nvSpPr>
        <p:spPr>
          <a:xfrm>
            <a:off x="544901"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51" hasCustomPrompt="1"/>
          </p:nvPr>
        </p:nvSpPr>
        <p:spPr>
          <a:xfrm>
            <a:off x="2795346"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52" hasCustomPrompt="1"/>
          </p:nvPr>
        </p:nvSpPr>
        <p:spPr>
          <a:xfrm>
            <a:off x="5045792"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53" hasCustomPrompt="1"/>
          </p:nvPr>
        </p:nvSpPr>
        <p:spPr>
          <a:xfrm>
            <a:off x="7296237"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54" hasCustomPrompt="1"/>
          </p:nvPr>
        </p:nvSpPr>
        <p:spPr>
          <a:xfrm>
            <a:off x="9546682"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37115974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6" name="図プレースホルダー 5"/>
          <p:cNvSpPr>
            <a:spLocks noGrp="1"/>
          </p:cNvSpPr>
          <p:nvPr>
            <p:ph type="pic" sz="quarter" idx="12" hasCustomPrompt="1"/>
          </p:nvPr>
        </p:nvSpPr>
        <p:spPr>
          <a:xfrm>
            <a:off x="-529" y="1268760"/>
            <a:ext cx="12192000" cy="3030337"/>
          </a:xfrm>
        </p:spPr>
        <p:txBody>
          <a:bodyPr/>
          <a:lstStyle>
            <a:lvl1pPr>
              <a:defRPr baseline="0"/>
            </a:lvl1pPr>
          </a:lstStyle>
          <a:p>
            <a:r>
              <a:rPr kumimoji="1" lang="en-US" altLang="ja-JP" dirty="0" smtClean="0"/>
              <a:t>Add an image</a:t>
            </a:r>
            <a:endParaRPr kumimoji="1" lang="ja-JP" altLang="en-US" dirty="0"/>
          </a:p>
        </p:txBody>
      </p:sp>
      <p:sp>
        <p:nvSpPr>
          <p:cNvPr id="10" name="テキスト プレースホルダー 9"/>
          <p:cNvSpPr>
            <a:spLocks noGrp="1"/>
          </p:cNvSpPr>
          <p:nvPr>
            <p:ph type="body" sz="quarter" idx="13" hasCustomPrompt="1"/>
          </p:nvPr>
        </p:nvSpPr>
        <p:spPr>
          <a:xfrm>
            <a:off x="6095471" y="1268942"/>
            <a:ext cx="6096529" cy="3030008"/>
          </a:xfrm>
          <a:solidFill>
            <a:schemeClr val="tx2">
              <a:alpha val="80000"/>
            </a:schemeClr>
          </a:solidFill>
        </p:spPr>
        <p:txBody>
          <a:bodyPr/>
          <a:lstStyle>
            <a:lvl1pPr>
              <a:defRPr baseline="0"/>
            </a:lvl1pPr>
          </a:lstStyle>
          <a:p>
            <a:pPr lvl="0"/>
            <a:r>
              <a:rPr kumimoji="1" lang="en-US" altLang="ja-JP" dirty="0" smtClean="0"/>
              <a:t> </a:t>
            </a:r>
            <a:endParaRPr kumimoji="1" lang="ja-JP" altLang="en-US" dirty="0"/>
          </a:p>
        </p:txBody>
      </p:sp>
      <p:sp>
        <p:nvSpPr>
          <p:cNvPr id="11" name="テキスト プレースホルダー 11"/>
          <p:cNvSpPr>
            <a:spLocks noGrp="1"/>
          </p:cNvSpPr>
          <p:nvPr>
            <p:ph type="body" sz="quarter" idx="16" hasCustomPrompt="1"/>
          </p:nvPr>
        </p:nvSpPr>
        <p:spPr>
          <a:xfrm>
            <a:off x="2105211" y="5045424"/>
            <a:ext cx="7951573" cy="108387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2105211" y="4599130"/>
            <a:ext cx="795157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8" hasCustomPrompt="1"/>
          </p:nvPr>
        </p:nvSpPr>
        <p:spPr>
          <a:xfrm>
            <a:off x="6216023" y="1388774"/>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smtClean="0"/>
              <a:t>0</a:t>
            </a:r>
            <a:endParaRPr lang="en-US" dirty="0"/>
          </a:p>
        </p:txBody>
      </p:sp>
      <p:sp>
        <p:nvSpPr>
          <p:cNvPr id="14" name="テキスト プレースホルダー 9"/>
          <p:cNvSpPr>
            <a:spLocks noGrp="1"/>
          </p:cNvSpPr>
          <p:nvPr>
            <p:ph type="body" sz="quarter" idx="19" hasCustomPrompt="1"/>
          </p:nvPr>
        </p:nvSpPr>
        <p:spPr>
          <a:xfrm>
            <a:off x="6846148" y="1466488"/>
            <a:ext cx="60012" cy="600067"/>
          </a:xfrm>
          <a:solidFill>
            <a:schemeClr val="accent1">
              <a:alpha val="69000"/>
            </a:schemeClr>
          </a:solidFill>
        </p:spPr>
        <p:txBody>
          <a:bodyPr/>
          <a:lstStyle>
            <a:lvl1pPr>
              <a:defRPr baseline="0"/>
            </a:lvl1pPr>
          </a:lstStyle>
          <a:p>
            <a:pPr lvl="0"/>
            <a:r>
              <a:rPr kumimoji="1" lang="en-US" altLang="ja-JP" dirty="0" smtClean="0"/>
              <a:t> </a:t>
            </a:r>
            <a:endParaRPr kumimoji="1" lang="ja-JP" altLang="en-US" dirty="0"/>
          </a:p>
        </p:txBody>
      </p:sp>
      <p:sp>
        <p:nvSpPr>
          <p:cNvPr id="15" name="テキスト プレースホルダー 11"/>
          <p:cNvSpPr>
            <a:spLocks noGrp="1"/>
          </p:cNvSpPr>
          <p:nvPr>
            <p:ph type="body" sz="quarter" idx="20" hasCustomPrompt="1"/>
          </p:nvPr>
        </p:nvSpPr>
        <p:spPr>
          <a:xfrm>
            <a:off x="6936166" y="1448780"/>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1" hasCustomPrompt="1"/>
          </p:nvPr>
        </p:nvSpPr>
        <p:spPr>
          <a:xfrm>
            <a:off x="6216023" y="2061142"/>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smtClean="0"/>
              <a:t>0</a:t>
            </a:r>
            <a:endParaRPr lang="en-US" dirty="0"/>
          </a:p>
        </p:txBody>
      </p:sp>
      <p:sp>
        <p:nvSpPr>
          <p:cNvPr id="17" name="テキスト プレースホルダー 9"/>
          <p:cNvSpPr>
            <a:spLocks noGrp="1"/>
          </p:cNvSpPr>
          <p:nvPr>
            <p:ph type="body" sz="quarter" idx="22" hasCustomPrompt="1"/>
          </p:nvPr>
        </p:nvSpPr>
        <p:spPr>
          <a:xfrm>
            <a:off x="6846148" y="2138857"/>
            <a:ext cx="60012" cy="600067"/>
          </a:xfrm>
          <a:solidFill>
            <a:schemeClr val="accent1">
              <a:alpha val="69000"/>
            </a:schemeClr>
          </a:solidFill>
        </p:spPr>
        <p:txBody>
          <a:bodyPr/>
          <a:lstStyle>
            <a:lvl1pPr>
              <a:defRPr baseline="0"/>
            </a:lvl1pPr>
          </a:lstStyle>
          <a:p>
            <a:pPr lvl="0"/>
            <a:r>
              <a:rPr kumimoji="1" lang="en-US" altLang="ja-JP" dirty="0" smtClean="0"/>
              <a:t> </a:t>
            </a:r>
            <a:endParaRPr kumimoji="1" lang="ja-JP" altLang="en-US" dirty="0"/>
          </a:p>
        </p:txBody>
      </p:sp>
      <p:sp>
        <p:nvSpPr>
          <p:cNvPr id="18" name="テキスト プレースホルダー 11"/>
          <p:cNvSpPr>
            <a:spLocks noGrp="1"/>
          </p:cNvSpPr>
          <p:nvPr>
            <p:ph type="body" sz="quarter" idx="23" hasCustomPrompt="1"/>
          </p:nvPr>
        </p:nvSpPr>
        <p:spPr>
          <a:xfrm>
            <a:off x="6936166" y="2121149"/>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4" hasCustomPrompt="1"/>
          </p:nvPr>
        </p:nvSpPr>
        <p:spPr>
          <a:xfrm>
            <a:off x="6216023" y="2738924"/>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smtClean="0"/>
              <a:t>0</a:t>
            </a:r>
            <a:endParaRPr lang="en-US" dirty="0"/>
          </a:p>
        </p:txBody>
      </p:sp>
      <p:sp>
        <p:nvSpPr>
          <p:cNvPr id="20" name="テキスト プレースホルダー 9"/>
          <p:cNvSpPr>
            <a:spLocks noGrp="1"/>
          </p:cNvSpPr>
          <p:nvPr>
            <p:ph type="body" sz="quarter" idx="25" hasCustomPrompt="1"/>
          </p:nvPr>
        </p:nvSpPr>
        <p:spPr>
          <a:xfrm>
            <a:off x="6846148" y="2816638"/>
            <a:ext cx="60012" cy="600067"/>
          </a:xfrm>
          <a:solidFill>
            <a:schemeClr val="accent1">
              <a:alpha val="69000"/>
            </a:schemeClr>
          </a:solidFill>
        </p:spPr>
        <p:txBody>
          <a:bodyPr/>
          <a:lstStyle>
            <a:lvl1pPr>
              <a:defRPr baseline="0"/>
            </a:lvl1pPr>
          </a:lstStyle>
          <a:p>
            <a:pPr lvl="0"/>
            <a:r>
              <a:rPr kumimoji="1" lang="en-US" altLang="ja-JP" dirty="0" smtClean="0"/>
              <a:t> </a:t>
            </a:r>
            <a:endParaRPr kumimoji="1" lang="ja-JP" altLang="en-US" dirty="0"/>
          </a:p>
        </p:txBody>
      </p:sp>
      <p:sp>
        <p:nvSpPr>
          <p:cNvPr id="21" name="テキスト プレースホルダー 11"/>
          <p:cNvSpPr>
            <a:spLocks noGrp="1"/>
          </p:cNvSpPr>
          <p:nvPr>
            <p:ph type="body" sz="quarter" idx="26" hasCustomPrompt="1"/>
          </p:nvPr>
        </p:nvSpPr>
        <p:spPr>
          <a:xfrm>
            <a:off x="6936166" y="2798930"/>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7" hasCustomPrompt="1"/>
          </p:nvPr>
        </p:nvSpPr>
        <p:spPr>
          <a:xfrm>
            <a:off x="6216023" y="3398997"/>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smtClean="0"/>
              <a:t>0</a:t>
            </a:r>
            <a:endParaRPr lang="en-US" dirty="0"/>
          </a:p>
        </p:txBody>
      </p:sp>
      <p:sp>
        <p:nvSpPr>
          <p:cNvPr id="23" name="テキスト プレースホルダー 9"/>
          <p:cNvSpPr>
            <a:spLocks noGrp="1"/>
          </p:cNvSpPr>
          <p:nvPr>
            <p:ph type="body" sz="quarter" idx="28" hasCustomPrompt="1"/>
          </p:nvPr>
        </p:nvSpPr>
        <p:spPr>
          <a:xfrm>
            <a:off x="6846148" y="3476711"/>
            <a:ext cx="60012" cy="600067"/>
          </a:xfrm>
          <a:solidFill>
            <a:schemeClr val="accent1">
              <a:alpha val="69000"/>
            </a:schemeClr>
          </a:solidFill>
        </p:spPr>
        <p:txBody>
          <a:bodyPr/>
          <a:lstStyle>
            <a:lvl1pPr>
              <a:defRPr baseline="0"/>
            </a:lvl1pPr>
          </a:lstStyle>
          <a:p>
            <a:pPr lvl="0"/>
            <a:r>
              <a:rPr kumimoji="1" lang="en-US" altLang="ja-JP" dirty="0" smtClean="0"/>
              <a:t> </a:t>
            </a:r>
            <a:endParaRPr kumimoji="1" lang="ja-JP" altLang="en-US" dirty="0"/>
          </a:p>
        </p:txBody>
      </p:sp>
      <p:sp>
        <p:nvSpPr>
          <p:cNvPr id="24" name="テキスト プレースホルダー 11"/>
          <p:cNvSpPr>
            <a:spLocks noGrp="1"/>
          </p:cNvSpPr>
          <p:nvPr>
            <p:ph type="body" sz="quarter" idx="29" hasCustomPrompt="1"/>
          </p:nvPr>
        </p:nvSpPr>
        <p:spPr>
          <a:xfrm>
            <a:off x="6936166" y="3459004"/>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116818684"/>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grpSp>
        <p:nvGrpSpPr>
          <p:cNvPr id="26" name="グループ化 25"/>
          <p:cNvGrpSpPr/>
          <p:nvPr userDrawn="1"/>
        </p:nvGrpSpPr>
        <p:grpSpPr>
          <a:xfrm>
            <a:off x="5302306" y="1524873"/>
            <a:ext cx="2156659" cy="2173246"/>
            <a:chOff x="3775000" y="2576471"/>
            <a:chExt cx="5088444" cy="5128022"/>
          </a:xfrm>
          <a:solidFill>
            <a:schemeClr val="accent1">
              <a:lumMod val="60000"/>
              <a:lumOff val="40000"/>
            </a:schemeClr>
          </a:solidFill>
        </p:grpSpPr>
        <p:sp>
          <p:nvSpPr>
            <p:cNvPr id="5" name="ドーナツ 4"/>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6" name="台形 5"/>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台形 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13" name="グループ化 12"/>
            <p:cNvGrpSpPr/>
            <p:nvPr userDrawn="1"/>
          </p:nvGrpSpPr>
          <p:grpSpPr>
            <a:xfrm rot="8683707">
              <a:off x="5919624" y="2599846"/>
              <a:ext cx="776534" cy="5087308"/>
              <a:chOff x="9953296" y="2728871"/>
              <a:chExt cx="776534" cy="5087308"/>
            </a:xfrm>
            <a:grpFill/>
          </p:grpSpPr>
          <p:sp>
            <p:nvSpPr>
              <p:cNvPr id="11" name="台形 1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台形 1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16" name="グループ化 15"/>
            <p:cNvGrpSpPr/>
            <p:nvPr userDrawn="1"/>
          </p:nvGrpSpPr>
          <p:grpSpPr>
            <a:xfrm rot="6486146">
              <a:off x="5930387" y="2598115"/>
              <a:ext cx="776534" cy="5087308"/>
              <a:chOff x="9953296" y="2728871"/>
              <a:chExt cx="776534" cy="5087308"/>
            </a:xfrm>
            <a:grpFill/>
          </p:grpSpPr>
          <p:sp>
            <p:nvSpPr>
              <p:cNvPr id="17" name="台形 1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台形 1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19" name="グループ化 18"/>
            <p:cNvGrpSpPr/>
            <p:nvPr userDrawn="1"/>
          </p:nvGrpSpPr>
          <p:grpSpPr>
            <a:xfrm rot="4265237">
              <a:off x="5931523" y="2576485"/>
              <a:ext cx="776534" cy="5087308"/>
              <a:chOff x="9953296" y="2728871"/>
              <a:chExt cx="776534" cy="5087308"/>
            </a:xfrm>
            <a:grpFill/>
          </p:grpSpPr>
          <p:sp>
            <p:nvSpPr>
              <p:cNvPr id="20" name="台形 19"/>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1" name="台形 20"/>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22" name="グループ化 21"/>
            <p:cNvGrpSpPr/>
            <p:nvPr userDrawn="1"/>
          </p:nvGrpSpPr>
          <p:grpSpPr>
            <a:xfrm rot="2213029">
              <a:off x="5911663" y="2617185"/>
              <a:ext cx="776534" cy="5087308"/>
              <a:chOff x="9953296" y="2728871"/>
              <a:chExt cx="776534" cy="5087308"/>
            </a:xfrm>
            <a:grpFill/>
          </p:grpSpPr>
          <p:sp>
            <p:nvSpPr>
              <p:cNvPr id="23" name="台形 2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台形 2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grpSp>
        <p:nvGrpSpPr>
          <p:cNvPr id="27" name="グループ化 26"/>
          <p:cNvGrpSpPr/>
          <p:nvPr userDrawn="1"/>
        </p:nvGrpSpPr>
        <p:grpSpPr>
          <a:xfrm>
            <a:off x="7214918" y="3241380"/>
            <a:ext cx="1302798" cy="1312817"/>
            <a:chOff x="3775000" y="2576471"/>
            <a:chExt cx="5088444" cy="5128022"/>
          </a:xfrm>
          <a:solidFill>
            <a:schemeClr val="accent1">
              <a:lumMod val="60000"/>
              <a:lumOff val="40000"/>
            </a:schemeClr>
          </a:solidFill>
        </p:grpSpPr>
        <p:sp>
          <p:nvSpPr>
            <p:cNvPr id="28" name="ドーナツ 27"/>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29" name="台形 28"/>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0" name="台形 2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31" name="グループ化 30"/>
            <p:cNvGrpSpPr/>
            <p:nvPr userDrawn="1"/>
          </p:nvGrpSpPr>
          <p:grpSpPr>
            <a:xfrm rot="8683707">
              <a:off x="5919624" y="2599846"/>
              <a:ext cx="776534" cy="5087308"/>
              <a:chOff x="9953296" y="2728871"/>
              <a:chExt cx="776534" cy="5087308"/>
            </a:xfrm>
            <a:grpFill/>
          </p:grpSpPr>
          <p:sp>
            <p:nvSpPr>
              <p:cNvPr id="41" name="台形 4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2" name="台形 4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32" name="グループ化 31"/>
            <p:cNvGrpSpPr/>
            <p:nvPr userDrawn="1"/>
          </p:nvGrpSpPr>
          <p:grpSpPr>
            <a:xfrm rot="6486146">
              <a:off x="5930387" y="2598115"/>
              <a:ext cx="776534" cy="5087308"/>
              <a:chOff x="9953296" y="2728871"/>
              <a:chExt cx="776534" cy="5087308"/>
            </a:xfrm>
            <a:grpFill/>
          </p:grpSpPr>
          <p:sp>
            <p:nvSpPr>
              <p:cNvPr id="39" name="台形 3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0" name="台形 3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33" name="グループ化 32"/>
            <p:cNvGrpSpPr/>
            <p:nvPr userDrawn="1"/>
          </p:nvGrpSpPr>
          <p:grpSpPr>
            <a:xfrm rot="4265237">
              <a:off x="5931523" y="2576485"/>
              <a:ext cx="776534" cy="5087308"/>
              <a:chOff x="9953296" y="2728871"/>
              <a:chExt cx="776534" cy="5087308"/>
            </a:xfrm>
            <a:grpFill/>
          </p:grpSpPr>
          <p:sp>
            <p:nvSpPr>
              <p:cNvPr id="37" name="台形 3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8" name="台形 3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34" name="グループ化 33"/>
            <p:cNvGrpSpPr/>
            <p:nvPr userDrawn="1"/>
          </p:nvGrpSpPr>
          <p:grpSpPr>
            <a:xfrm rot="2213029">
              <a:off x="5911663" y="2617185"/>
              <a:ext cx="776534" cy="5087308"/>
              <a:chOff x="9953296" y="2728871"/>
              <a:chExt cx="776534" cy="5087308"/>
            </a:xfrm>
            <a:grpFill/>
          </p:grpSpPr>
          <p:sp>
            <p:nvSpPr>
              <p:cNvPr id="35" name="台形 3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6" name="台形 3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grpSp>
        <p:nvGrpSpPr>
          <p:cNvPr id="43" name="グループ化 42"/>
          <p:cNvGrpSpPr/>
          <p:nvPr userDrawn="1"/>
        </p:nvGrpSpPr>
        <p:grpSpPr>
          <a:xfrm>
            <a:off x="4480831" y="3485661"/>
            <a:ext cx="1650301" cy="1662993"/>
            <a:chOff x="3775000" y="2576471"/>
            <a:chExt cx="5088444" cy="5128022"/>
          </a:xfrm>
          <a:solidFill>
            <a:schemeClr val="accent1">
              <a:lumMod val="60000"/>
              <a:lumOff val="40000"/>
            </a:schemeClr>
          </a:solidFill>
        </p:grpSpPr>
        <p:sp>
          <p:nvSpPr>
            <p:cNvPr id="44" name="ドーナツ 43"/>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45" name="台形 44"/>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6" name="台形 45"/>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47" name="グループ化 46"/>
            <p:cNvGrpSpPr/>
            <p:nvPr userDrawn="1"/>
          </p:nvGrpSpPr>
          <p:grpSpPr>
            <a:xfrm rot="8683707">
              <a:off x="5919624" y="2599846"/>
              <a:ext cx="776534" cy="5087308"/>
              <a:chOff x="9953296" y="2728871"/>
              <a:chExt cx="776534" cy="5087308"/>
            </a:xfrm>
            <a:grpFill/>
          </p:grpSpPr>
          <p:sp>
            <p:nvSpPr>
              <p:cNvPr id="57" name="台形 5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8" name="台形 5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48" name="グループ化 47"/>
            <p:cNvGrpSpPr/>
            <p:nvPr userDrawn="1"/>
          </p:nvGrpSpPr>
          <p:grpSpPr>
            <a:xfrm rot="6486146">
              <a:off x="5930387" y="2598115"/>
              <a:ext cx="776534" cy="5087308"/>
              <a:chOff x="9953296" y="2728871"/>
              <a:chExt cx="776534" cy="5087308"/>
            </a:xfrm>
            <a:grpFill/>
          </p:grpSpPr>
          <p:sp>
            <p:nvSpPr>
              <p:cNvPr id="55" name="台形 5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6" name="台形 5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49" name="グループ化 48"/>
            <p:cNvGrpSpPr/>
            <p:nvPr userDrawn="1"/>
          </p:nvGrpSpPr>
          <p:grpSpPr>
            <a:xfrm rot="4265237">
              <a:off x="5931523" y="2576485"/>
              <a:ext cx="776534" cy="5087308"/>
              <a:chOff x="9953296" y="2728871"/>
              <a:chExt cx="776534" cy="5087308"/>
            </a:xfrm>
            <a:grpFill/>
          </p:grpSpPr>
          <p:sp>
            <p:nvSpPr>
              <p:cNvPr id="53" name="台形 5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4" name="台形 5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50" name="グループ化 49"/>
            <p:cNvGrpSpPr/>
            <p:nvPr userDrawn="1"/>
          </p:nvGrpSpPr>
          <p:grpSpPr>
            <a:xfrm rot="2213029">
              <a:off x="5911663" y="2617185"/>
              <a:ext cx="776534" cy="5087308"/>
              <a:chOff x="9953296" y="2728871"/>
              <a:chExt cx="776534" cy="5087308"/>
            </a:xfrm>
            <a:grpFill/>
          </p:grpSpPr>
          <p:sp>
            <p:nvSpPr>
              <p:cNvPr id="51" name="台形 5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2" name="台形 5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grpSp>
        <p:nvGrpSpPr>
          <p:cNvPr id="59" name="グループ化 58"/>
          <p:cNvGrpSpPr/>
          <p:nvPr userDrawn="1"/>
        </p:nvGrpSpPr>
        <p:grpSpPr>
          <a:xfrm>
            <a:off x="3233677" y="2364214"/>
            <a:ext cx="1579019" cy="1591163"/>
            <a:chOff x="3775000" y="2576471"/>
            <a:chExt cx="5088444" cy="5128022"/>
          </a:xfrm>
          <a:solidFill>
            <a:schemeClr val="accent1">
              <a:lumMod val="60000"/>
              <a:lumOff val="40000"/>
            </a:schemeClr>
          </a:solidFill>
        </p:grpSpPr>
        <p:sp>
          <p:nvSpPr>
            <p:cNvPr id="60" name="ドーナツ 59"/>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61" name="台形 60"/>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2" name="台形 61"/>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63" name="グループ化 62"/>
            <p:cNvGrpSpPr/>
            <p:nvPr userDrawn="1"/>
          </p:nvGrpSpPr>
          <p:grpSpPr>
            <a:xfrm rot="8683707">
              <a:off x="5919624" y="2599846"/>
              <a:ext cx="776534" cy="5087308"/>
              <a:chOff x="9953296" y="2728871"/>
              <a:chExt cx="776534" cy="5087308"/>
            </a:xfrm>
            <a:grpFill/>
          </p:grpSpPr>
          <p:sp>
            <p:nvSpPr>
              <p:cNvPr id="73" name="台形 7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4" name="台形 7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64" name="グループ化 63"/>
            <p:cNvGrpSpPr/>
            <p:nvPr userDrawn="1"/>
          </p:nvGrpSpPr>
          <p:grpSpPr>
            <a:xfrm rot="6486146">
              <a:off x="5930387" y="2598115"/>
              <a:ext cx="776534" cy="5087308"/>
              <a:chOff x="9953296" y="2728871"/>
              <a:chExt cx="776534" cy="5087308"/>
            </a:xfrm>
            <a:grpFill/>
          </p:grpSpPr>
          <p:sp>
            <p:nvSpPr>
              <p:cNvPr id="71" name="台形 7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2" name="台形 7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65" name="グループ化 64"/>
            <p:cNvGrpSpPr/>
            <p:nvPr userDrawn="1"/>
          </p:nvGrpSpPr>
          <p:grpSpPr>
            <a:xfrm rot="4265237">
              <a:off x="5931523" y="2576485"/>
              <a:ext cx="776534" cy="5087308"/>
              <a:chOff x="9953296" y="2728871"/>
              <a:chExt cx="776534" cy="5087308"/>
            </a:xfrm>
            <a:grpFill/>
          </p:grpSpPr>
          <p:sp>
            <p:nvSpPr>
              <p:cNvPr id="69" name="台形 6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0" name="台形 6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66" name="グループ化 65"/>
            <p:cNvGrpSpPr/>
            <p:nvPr userDrawn="1"/>
          </p:nvGrpSpPr>
          <p:grpSpPr>
            <a:xfrm rot="2213029">
              <a:off x="5911663" y="2617185"/>
              <a:ext cx="776534" cy="5087308"/>
              <a:chOff x="9953296" y="2728871"/>
              <a:chExt cx="776534" cy="5087308"/>
            </a:xfrm>
            <a:grpFill/>
          </p:grpSpPr>
          <p:sp>
            <p:nvSpPr>
              <p:cNvPr id="67" name="台形 6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8" name="台形 6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grpSp>
        <p:nvGrpSpPr>
          <p:cNvPr id="75" name="グループ化 74"/>
          <p:cNvGrpSpPr/>
          <p:nvPr userDrawn="1"/>
        </p:nvGrpSpPr>
        <p:grpSpPr>
          <a:xfrm>
            <a:off x="2045984" y="3176875"/>
            <a:ext cx="1385436" cy="1396091"/>
            <a:chOff x="3775000" y="2576471"/>
            <a:chExt cx="5088444" cy="5128022"/>
          </a:xfrm>
          <a:solidFill>
            <a:schemeClr val="accent1">
              <a:lumMod val="60000"/>
              <a:lumOff val="40000"/>
            </a:schemeClr>
          </a:solidFill>
        </p:grpSpPr>
        <p:sp>
          <p:nvSpPr>
            <p:cNvPr id="76" name="ドーナツ 75"/>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black"/>
                </a:solidFill>
                <a:effectLst/>
                <a:uLnTx/>
                <a:uFillTx/>
                <a:latin typeface="Roboto Light"/>
                <a:cs typeface="+mn-cs"/>
              </a:endParaRPr>
            </a:p>
          </p:txBody>
        </p:sp>
        <p:sp>
          <p:nvSpPr>
            <p:cNvPr id="77" name="台形 76"/>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8" name="台形 77"/>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nvGrpSpPr>
            <p:cNvPr id="79" name="グループ化 78"/>
            <p:cNvGrpSpPr/>
            <p:nvPr userDrawn="1"/>
          </p:nvGrpSpPr>
          <p:grpSpPr>
            <a:xfrm rot="8683707">
              <a:off x="5919624" y="2599846"/>
              <a:ext cx="776534" cy="5087308"/>
              <a:chOff x="9953296" y="2728871"/>
              <a:chExt cx="776534" cy="5087308"/>
            </a:xfrm>
            <a:grpFill/>
          </p:grpSpPr>
          <p:sp>
            <p:nvSpPr>
              <p:cNvPr id="89" name="台形 8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0" name="台形 8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80" name="グループ化 79"/>
            <p:cNvGrpSpPr/>
            <p:nvPr userDrawn="1"/>
          </p:nvGrpSpPr>
          <p:grpSpPr>
            <a:xfrm rot="6486146">
              <a:off x="5930387" y="2598115"/>
              <a:ext cx="776534" cy="5087308"/>
              <a:chOff x="9953296" y="2728871"/>
              <a:chExt cx="776534" cy="5087308"/>
            </a:xfrm>
            <a:grpFill/>
          </p:grpSpPr>
          <p:sp>
            <p:nvSpPr>
              <p:cNvPr id="87" name="台形 8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8" name="台形 8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81" name="グループ化 80"/>
            <p:cNvGrpSpPr/>
            <p:nvPr userDrawn="1"/>
          </p:nvGrpSpPr>
          <p:grpSpPr>
            <a:xfrm rot="4265237">
              <a:off x="5931523" y="2576485"/>
              <a:ext cx="776534" cy="5087308"/>
              <a:chOff x="9953296" y="2728871"/>
              <a:chExt cx="776534" cy="5087308"/>
            </a:xfrm>
            <a:grpFill/>
          </p:grpSpPr>
          <p:sp>
            <p:nvSpPr>
              <p:cNvPr id="85" name="台形 8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6" name="台形 8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82" name="グループ化 81"/>
            <p:cNvGrpSpPr/>
            <p:nvPr userDrawn="1"/>
          </p:nvGrpSpPr>
          <p:grpSpPr>
            <a:xfrm rot="2213029">
              <a:off x="5911663" y="2617185"/>
              <a:ext cx="776534" cy="5087308"/>
              <a:chOff x="9953296" y="2728871"/>
              <a:chExt cx="776534" cy="5087308"/>
            </a:xfrm>
            <a:grpFill/>
          </p:grpSpPr>
          <p:sp>
            <p:nvSpPr>
              <p:cNvPr id="83" name="台形 8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4" name="台形 8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sp>
        <p:nvSpPr>
          <p:cNvPr id="91" name="テキスト プレースホルダー 11"/>
          <p:cNvSpPr>
            <a:spLocks noGrp="1"/>
          </p:cNvSpPr>
          <p:nvPr>
            <p:ph type="body" sz="quarter" idx="16" hasCustomPrompt="1"/>
          </p:nvPr>
        </p:nvSpPr>
        <p:spPr>
          <a:xfrm>
            <a:off x="705376" y="5185062"/>
            <a:ext cx="2863509"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92" name="テキスト プレースホルダー 11"/>
          <p:cNvSpPr>
            <a:spLocks noGrp="1"/>
          </p:cNvSpPr>
          <p:nvPr>
            <p:ph type="body" sz="quarter" idx="17" hasCustomPrompt="1"/>
          </p:nvPr>
        </p:nvSpPr>
        <p:spPr>
          <a:xfrm>
            <a:off x="705376" y="4824222"/>
            <a:ext cx="2863509"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93" name="テキスト プレースホルダー 11"/>
          <p:cNvSpPr>
            <a:spLocks noGrp="1"/>
          </p:cNvSpPr>
          <p:nvPr>
            <p:ph type="body" sz="quarter" idx="18" hasCustomPrompt="1"/>
          </p:nvPr>
        </p:nvSpPr>
        <p:spPr>
          <a:xfrm>
            <a:off x="536727" y="1648934"/>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94" name="テキスト プレースホルダー 11"/>
          <p:cNvSpPr>
            <a:spLocks noGrp="1"/>
          </p:cNvSpPr>
          <p:nvPr>
            <p:ph type="body" sz="quarter" idx="19" hasCustomPrompt="1"/>
          </p:nvPr>
        </p:nvSpPr>
        <p:spPr>
          <a:xfrm>
            <a:off x="536727" y="1288095"/>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95" name="テキスト プレースホルダー 11"/>
          <p:cNvSpPr>
            <a:spLocks noGrp="1"/>
          </p:cNvSpPr>
          <p:nvPr>
            <p:ph type="body" sz="quarter" idx="20" hasCustomPrompt="1"/>
          </p:nvPr>
        </p:nvSpPr>
        <p:spPr>
          <a:xfrm>
            <a:off x="8736523" y="3561634"/>
            <a:ext cx="3270647"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96" name="テキスト プレースホルダー 11"/>
          <p:cNvSpPr>
            <a:spLocks noGrp="1"/>
          </p:cNvSpPr>
          <p:nvPr>
            <p:ph type="body" sz="quarter" idx="21" hasCustomPrompt="1"/>
          </p:nvPr>
        </p:nvSpPr>
        <p:spPr>
          <a:xfrm>
            <a:off x="8736523" y="3200794"/>
            <a:ext cx="3270647"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97" name="テキスト プレースホルダー 11"/>
          <p:cNvSpPr>
            <a:spLocks noGrp="1"/>
          </p:cNvSpPr>
          <p:nvPr>
            <p:ph type="body" sz="quarter" idx="22" hasCustomPrompt="1"/>
          </p:nvPr>
        </p:nvSpPr>
        <p:spPr>
          <a:xfrm>
            <a:off x="7778768" y="1670705"/>
            <a:ext cx="3270647"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98" name="テキスト プレースホルダー 11"/>
          <p:cNvSpPr>
            <a:spLocks noGrp="1"/>
          </p:cNvSpPr>
          <p:nvPr>
            <p:ph type="body" sz="quarter" idx="23" hasCustomPrompt="1"/>
          </p:nvPr>
        </p:nvSpPr>
        <p:spPr>
          <a:xfrm>
            <a:off x="7778768" y="1309865"/>
            <a:ext cx="3270647"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99" name="テキスト プレースホルダー 11"/>
          <p:cNvSpPr>
            <a:spLocks noGrp="1"/>
          </p:cNvSpPr>
          <p:nvPr>
            <p:ph type="body" sz="quarter" idx="24" hasCustomPrompt="1"/>
          </p:nvPr>
        </p:nvSpPr>
        <p:spPr>
          <a:xfrm>
            <a:off x="6228092" y="5210142"/>
            <a:ext cx="3270647"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100" name="テキスト プレースホルダー 11"/>
          <p:cNvSpPr>
            <a:spLocks noGrp="1"/>
          </p:cNvSpPr>
          <p:nvPr>
            <p:ph type="body" sz="quarter" idx="25" hasCustomPrompt="1"/>
          </p:nvPr>
        </p:nvSpPr>
        <p:spPr>
          <a:xfrm>
            <a:off x="6228092" y="4849302"/>
            <a:ext cx="3270647"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103" name="円/楕円 102"/>
          <p:cNvSpPr/>
          <p:nvPr userDrawn="1"/>
        </p:nvSpPr>
        <p:spPr>
          <a:xfrm>
            <a:off x="2682269" y="3817388"/>
            <a:ext cx="106695" cy="106685"/>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5" name="円/楕円 104"/>
          <p:cNvSpPr/>
          <p:nvPr userDrawn="1"/>
        </p:nvSpPr>
        <p:spPr>
          <a:xfrm>
            <a:off x="5248959" y="4256791"/>
            <a:ext cx="106695" cy="106685"/>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6" name="円/楕円 105"/>
          <p:cNvSpPr/>
          <p:nvPr userDrawn="1"/>
        </p:nvSpPr>
        <p:spPr>
          <a:xfrm>
            <a:off x="6322486" y="2545686"/>
            <a:ext cx="106695" cy="106685"/>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7" name="円/楕円 106"/>
          <p:cNvSpPr/>
          <p:nvPr userDrawn="1"/>
        </p:nvSpPr>
        <p:spPr>
          <a:xfrm>
            <a:off x="7810068" y="3845219"/>
            <a:ext cx="106695" cy="106685"/>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8" name="円/楕円 107"/>
          <p:cNvSpPr/>
          <p:nvPr userDrawn="1"/>
        </p:nvSpPr>
        <p:spPr>
          <a:xfrm>
            <a:off x="3966323" y="3086838"/>
            <a:ext cx="106695" cy="106685"/>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7" name="フリーフォーム 116"/>
          <p:cNvSpPr/>
          <p:nvPr userDrawn="1"/>
        </p:nvSpPr>
        <p:spPr>
          <a:xfrm>
            <a:off x="3476669" y="1977082"/>
            <a:ext cx="568761" cy="1153297"/>
          </a:xfrm>
          <a:custGeom>
            <a:avLst/>
            <a:gdLst>
              <a:gd name="connsiteX0" fmla="*/ 803190 w 853068"/>
              <a:gd name="connsiteY0" fmla="*/ 2384854 h 2384854"/>
              <a:gd name="connsiteX1" fmla="*/ 766119 w 853068"/>
              <a:gd name="connsiteY1" fmla="*/ 877329 h 2384854"/>
              <a:gd name="connsiteX2" fmla="*/ 0 w 853068"/>
              <a:gd name="connsiteY2" fmla="*/ 0 h 2384854"/>
            </a:gdLst>
            <a:ahLst/>
            <a:cxnLst>
              <a:cxn ang="0">
                <a:pos x="connsiteX0" y="connsiteY0"/>
              </a:cxn>
              <a:cxn ang="0">
                <a:pos x="connsiteX1" y="connsiteY1"/>
              </a:cxn>
              <a:cxn ang="0">
                <a:pos x="connsiteX2" y="connsiteY2"/>
              </a:cxn>
            </a:cxnLst>
            <a:rect l="l" t="t" r="r" b="b"/>
            <a:pathLst>
              <a:path w="853068" h="2384854">
                <a:moveTo>
                  <a:pt x="803190" y="2384854"/>
                </a:moveTo>
                <a:cubicBezTo>
                  <a:pt x="851587" y="1829829"/>
                  <a:pt x="899984" y="1274805"/>
                  <a:pt x="766119" y="877329"/>
                </a:cubicBezTo>
                <a:cubicBezTo>
                  <a:pt x="632254" y="479853"/>
                  <a:pt x="316127" y="239926"/>
                  <a:pt x="0"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1" name="フリーフォーム 120"/>
          <p:cNvSpPr/>
          <p:nvPr userDrawn="1"/>
        </p:nvSpPr>
        <p:spPr>
          <a:xfrm>
            <a:off x="6376640" y="1548714"/>
            <a:ext cx="1301691" cy="1029730"/>
          </a:xfrm>
          <a:custGeom>
            <a:avLst/>
            <a:gdLst>
              <a:gd name="connsiteX0" fmla="*/ 0 w 1952367"/>
              <a:gd name="connsiteY0" fmla="*/ 1544595 h 1544595"/>
              <a:gd name="connsiteX1" fmla="*/ 642551 w 1952367"/>
              <a:gd name="connsiteY1" fmla="*/ 308919 h 1544595"/>
              <a:gd name="connsiteX2" fmla="*/ 1952367 w 1952367"/>
              <a:gd name="connsiteY2" fmla="*/ 0 h 1544595"/>
            </a:gdLst>
            <a:ahLst/>
            <a:cxnLst>
              <a:cxn ang="0">
                <a:pos x="connsiteX0" y="connsiteY0"/>
              </a:cxn>
              <a:cxn ang="0">
                <a:pos x="connsiteX1" y="connsiteY1"/>
              </a:cxn>
              <a:cxn ang="0">
                <a:pos x="connsiteX2" y="connsiteY2"/>
              </a:cxn>
            </a:cxnLst>
            <a:rect l="l" t="t" r="r" b="b"/>
            <a:pathLst>
              <a:path w="1952367" h="1544595">
                <a:moveTo>
                  <a:pt x="0" y="1544595"/>
                </a:moveTo>
                <a:cubicBezTo>
                  <a:pt x="158578" y="1055473"/>
                  <a:pt x="317157" y="566351"/>
                  <a:pt x="642551" y="308919"/>
                </a:cubicBezTo>
                <a:cubicBezTo>
                  <a:pt x="967945" y="51487"/>
                  <a:pt x="1460156" y="25743"/>
                  <a:pt x="1952367"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2" name="フリーフォーム 121"/>
          <p:cNvSpPr/>
          <p:nvPr userDrawn="1"/>
        </p:nvSpPr>
        <p:spPr>
          <a:xfrm>
            <a:off x="1318169" y="3871784"/>
            <a:ext cx="1384077" cy="906162"/>
          </a:xfrm>
          <a:custGeom>
            <a:avLst/>
            <a:gdLst>
              <a:gd name="connsiteX0" fmla="*/ 2075935 w 2075935"/>
              <a:gd name="connsiteY0" fmla="*/ 0 h 1359243"/>
              <a:gd name="connsiteX1" fmla="*/ 778476 w 2075935"/>
              <a:gd name="connsiteY1" fmla="*/ 358346 h 1359243"/>
              <a:gd name="connsiteX2" fmla="*/ 0 w 2075935"/>
              <a:gd name="connsiteY2" fmla="*/ 1359243 h 1359243"/>
            </a:gdLst>
            <a:ahLst/>
            <a:cxnLst>
              <a:cxn ang="0">
                <a:pos x="connsiteX0" y="connsiteY0"/>
              </a:cxn>
              <a:cxn ang="0">
                <a:pos x="connsiteX1" y="connsiteY1"/>
              </a:cxn>
              <a:cxn ang="0">
                <a:pos x="connsiteX2" y="connsiteY2"/>
              </a:cxn>
            </a:cxnLst>
            <a:rect l="l" t="t" r="r" b="b"/>
            <a:pathLst>
              <a:path w="2075935" h="1359243">
                <a:moveTo>
                  <a:pt x="2075935" y="0"/>
                </a:moveTo>
                <a:cubicBezTo>
                  <a:pt x="1600200" y="65903"/>
                  <a:pt x="1124465" y="131806"/>
                  <a:pt x="778476" y="358346"/>
                </a:cubicBezTo>
                <a:cubicBezTo>
                  <a:pt x="432487" y="584886"/>
                  <a:pt x="216243" y="972064"/>
                  <a:pt x="0" y="1359243"/>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4" name="フリーフォーム 123"/>
          <p:cNvSpPr/>
          <p:nvPr userDrawn="1"/>
        </p:nvSpPr>
        <p:spPr>
          <a:xfrm>
            <a:off x="5313866" y="4349579"/>
            <a:ext cx="889764" cy="716691"/>
          </a:xfrm>
          <a:custGeom>
            <a:avLst/>
            <a:gdLst>
              <a:gd name="connsiteX0" fmla="*/ 0 w 1334530"/>
              <a:gd name="connsiteY0" fmla="*/ 0 h 1075037"/>
              <a:gd name="connsiteX1" fmla="*/ 494270 w 1334530"/>
              <a:gd name="connsiteY1" fmla="*/ 790832 h 1075037"/>
              <a:gd name="connsiteX2" fmla="*/ 1334530 w 1334530"/>
              <a:gd name="connsiteY2" fmla="*/ 1075037 h 1075037"/>
            </a:gdLst>
            <a:ahLst/>
            <a:cxnLst>
              <a:cxn ang="0">
                <a:pos x="connsiteX0" y="connsiteY0"/>
              </a:cxn>
              <a:cxn ang="0">
                <a:pos x="connsiteX1" y="connsiteY1"/>
              </a:cxn>
              <a:cxn ang="0">
                <a:pos x="connsiteX2" y="connsiteY2"/>
              </a:cxn>
            </a:cxnLst>
            <a:rect l="l" t="t" r="r" b="b"/>
            <a:pathLst>
              <a:path w="1334530" h="1075037">
                <a:moveTo>
                  <a:pt x="0" y="0"/>
                </a:moveTo>
                <a:cubicBezTo>
                  <a:pt x="135924" y="305829"/>
                  <a:pt x="271848" y="611659"/>
                  <a:pt x="494270" y="790832"/>
                </a:cubicBezTo>
                <a:cubicBezTo>
                  <a:pt x="716692" y="970005"/>
                  <a:pt x="1025611" y="1022521"/>
                  <a:pt x="1334530" y="1075037"/>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5" name="フリーフォーム 124"/>
          <p:cNvSpPr/>
          <p:nvPr userDrawn="1"/>
        </p:nvSpPr>
        <p:spPr>
          <a:xfrm>
            <a:off x="7876056" y="3383513"/>
            <a:ext cx="815617" cy="504747"/>
          </a:xfrm>
          <a:custGeom>
            <a:avLst/>
            <a:gdLst>
              <a:gd name="connsiteX0" fmla="*/ 0 w 1223319"/>
              <a:gd name="connsiteY0" fmla="*/ 757120 h 757120"/>
              <a:gd name="connsiteX1" fmla="*/ 593125 w 1223319"/>
              <a:gd name="connsiteY1" fmla="*/ 114569 h 757120"/>
              <a:gd name="connsiteX2" fmla="*/ 1223319 w 1223319"/>
              <a:gd name="connsiteY2" fmla="*/ 3358 h 757120"/>
            </a:gdLst>
            <a:ahLst/>
            <a:cxnLst>
              <a:cxn ang="0">
                <a:pos x="connsiteX0" y="connsiteY0"/>
              </a:cxn>
              <a:cxn ang="0">
                <a:pos x="connsiteX1" y="connsiteY1"/>
              </a:cxn>
              <a:cxn ang="0">
                <a:pos x="connsiteX2" y="connsiteY2"/>
              </a:cxn>
            </a:cxnLst>
            <a:rect l="l" t="t" r="r" b="b"/>
            <a:pathLst>
              <a:path w="1223319" h="757120">
                <a:moveTo>
                  <a:pt x="0" y="757120"/>
                </a:moveTo>
                <a:cubicBezTo>
                  <a:pt x="194619" y="498658"/>
                  <a:pt x="389239" y="240196"/>
                  <a:pt x="593125" y="114569"/>
                </a:cubicBezTo>
                <a:cubicBezTo>
                  <a:pt x="797011" y="-11058"/>
                  <a:pt x="1010165" y="-3850"/>
                  <a:pt x="1223319" y="3358"/>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Tree>
    <p:extLst>
      <p:ext uri="{BB962C8B-B14F-4D97-AF65-F5344CB8AC3E}">
        <p14:creationId xmlns:p14="http://schemas.microsoft.com/office/powerpoint/2010/main" val="2298076036"/>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grpSp>
        <p:nvGrpSpPr>
          <p:cNvPr id="13" name="グループ化 12"/>
          <p:cNvGrpSpPr/>
          <p:nvPr userDrawn="1"/>
        </p:nvGrpSpPr>
        <p:grpSpPr>
          <a:xfrm>
            <a:off x="1055002" y="1217522"/>
            <a:ext cx="3030600" cy="374753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14" name="テキスト プレースホルダー 11"/>
          <p:cNvSpPr>
            <a:spLocks noGrp="1"/>
          </p:cNvSpPr>
          <p:nvPr>
            <p:ph type="body" sz="quarter" idx="36" hasCustomPrompt="1"/>
          </p:nvPr>
        </p:nvSpPr>
        <p:spPr>
          <a:xfrm>
            <a:off x="1055002" y="1211924"/>
            <a:ext cx="3030600"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37" hasCustomPrompt="1"/>
          </p:nvPr>
        </p:nvSpPr>
        <p:spPr>
          <a:xfrm>
            <a:off x="1055001" y="4605021"/>
            <a:ext cx="3030600"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38" hasCustomPrompt="1"/>
          </p:nvPr>
        </p:nvSpPr>
        <p:spPr>
          <a:xfrm>
            <a:off x="1055002" y="1727392"/>
            <a:ext cx="3030600"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smtClean="0"/>
              <a:t>WORD</a:t>
            </a:r>
            <a:endParaRPr lang="en-US" dirty="0"/>
          </a:p>
        </p:txBody>
      </p:sp>
      <p:sp>
        <p:nvSpPr>
          <p:cNvPr id="17" name="ホームベース 16"/>
          <p:cNvSpPr/>
          <p:nvPr userDrawn="1"/>
        </p:nvSpPr>
        <p:spPr>
          <a:xfrm>
            <a:off x="1205032" y="2852518"/>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テキスト プレースホルダー 11"/>
          <p:cNvSpPr>
            <a:spLocks noGrp="1"/>
          </p:cNvSpPr>
          <p:nvPr>
            <p:ph type="body" sz="quarter" idx="39" hasCustomPrompt="1"/>
          </p:nvPr>
        </p:nvSpPr>
        <p:spPr>
          <a:xfrm>
            <a:off x="1445080" y="2777509"/>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19" name="ホームベース 18"/>
          <p:cNvSpPr/>
          <p:nvPr userDrawn="1"/>
        </p:nvSpPr>
        <p:spPr>
          <a:xfrm>
            <a:off x="1199354" y="331549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0" name="テキスト プレースホルダー 11"/>
          <p:cNvSpPr>
            <a:spLocks noGrp="1"/>
          </p:cNvSpPr>
          <p:nvPr>
            <p:ph type="body" sz="quarter" idx="40" hasCustomPrompt="1"/>
          </p:nvPr>
        </p:nvSpPr>
        <p:spPr>
          <a:xfrm>
            <a:off x="1439402" y="3240483"/>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21" name="ホームベース 20"/>
          <p:cNvSpPr/>
          <p:nvPr userDrawn="1"/>
        </p:nvSpPr>
        <p:spPr>
          <a:xfrm>
            <a:off x="1205032" y="376604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テキスト プレースホルダー 11"/>
          <p:cNvSpPr>
            <a:spLocks noGrp="1"/>
          </p:cNvSpPr>
          <p:nvPr>
            <p:ph type="body" sz="quarter" idx="41" hasCustomPrompt="1"/>
          </p:nvPr>
        </p:nvSpPr>
        <p:spPr>
          <a:xfrm>
            <a:off x="1445080" y="3691032"/>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23" name="ホームベース 22"/>
          <p:cNvSpPr/>
          <p:nvPr userDrawn="1"/>
        </p:nvSpPr>
        <p:spPr>
          <a:xfrm>
            <a:off x="1205032" y="421766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テキスト プレースホルダー 11"/>
          <p:cNvSpPr>
            <a:spLocks noGrp="1"/>
          </p:cNvSpPr>
          <p:nvPr>
            <p:ph type="body" sz="quarter" idx="42" hasCustomPrompt="1"/>
          </p:nvPr>
        </p:nvSpPr>
        <p:spPr>
          <a:xfrm>
            <a:off x="1445080" y="4142660"/>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grpSp>
        <p:nvGrpSpPr>
          <p:cNvPr id="25" name="グループ化 24"/>
          <p:cNvGrpSpPr/>
          <p:nvPr userDrawn="1"/>
        </p:nvGrpSpPr>
        <p:grpSpPr>
          <a:xfrm>
            <a:off x="4580171" y="1220213"/>
            <a:ext cx="3030600" cy="374753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9" name="テキスト プレースホルダー 11"/>
          <p:cNvSpPr>
            <a:spLocks noGrp="1"/>
          </p:cNvSpPr>
          <p:nvPr>
            <p:ph type="body" sz="quarter" idx="43" hasCustomPrompt="1"/>
          </p:nvPr>
        </p:nvSpPr>
        <p:spPr>
          <a:xfrm>
            <a:off x="4580171" y="1214615"/>
            <a:ext cx="3030600"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44" hasCustomPrompt="1"/>
          </p:nvPr>
        </p:nvSpPr>
        <p:spPr>
          <a:xfrm>
            <a:off x="4580170" y="4607712"/>
            <a:ext cx="3030600"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45" hasCustomPrompt="1"/>
          </p:nvPr>
        </p:nvSpPr>
        <p:spPr>
          <a:xfrm>
            <a:off x="4580172" y="1730083"/>
            <a:ext cx="3030600"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smtClean="0"/>
              <a:t>WORD</a:t>
            </a:r>
            <a:endParaRPr lang="en-US" dirty="0"/>
          </a:p>
        </p:txBody>
      </p:sp>
      <p:sp>
        <p:nvSpPr>
          <p:cNvPr id="32" name="ホームベース 31"/>
          <p:cNvSpPr/>
          <p:nvPr userDrawn="1"/>
        </p:nvSpPr>
        <p:spPr>
          <a:xfrm>
            <a:off x="4730202" y="285520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テキスト プレースホルダー 11"/>
          <p:cNvSpPr>
            <a:spLocks noGrp="1"/>
          </p:cNvSpPr>
          <p:nvPr>
            <p:ph type="body" sz="quarter" idx="46" hasCustomPrompt="1"/>
          </p:nvPr>
        </p:nvSpPr>
        <p:spPr>
          <a:xfrm>
            <a:off x="4970250" y="2780200"/>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34" name="ホームベース 33"/>
          <p:cNvSpPr/>
          <p:nvPr userDrawn="1"/>
        </p:nvSpPr>
        <p:spPr>
          <a:xfrm>
            <a:off x="4724523" y="331818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5" name="テキスト プレースホルダー 11"/>
          <p:cNvSpPr>
            <a:spLocks noGrp="1"/>
          </p:cNvSpPr>
          <p:nvPr>
            <p:ph type="body" sz="quarter" idx="47" hasCustomPrompt="1"/>
          </p:nvPr>
        </p:nvSpPr>
        <p:spPr>
          <a:xfrm>
            <a:off x="4964571" y="3243175"/>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36" name="ホームベース 35"/>
          <p:cNvSpPr/>
          <p:nvPr userDrawn="1"/>
        </p:nvSpPr>
        <p:spPr>
          <a:xfrm>
            <a:off x="4730202" y="376873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7" name="テキスト プレースホルダー 11"/>
          <p:cNvSpPr>
            <a:spLocks noGrp="1"/>
          </p:cNvSpPr>
          <p:nvPr>
            <p:ph type="body" sz="quarter" idx="48" hasCustomPrompt="1"/>
          </p:nvPr>
        </p:nvSpPr>
        <p:spPr>
          <a:xfrm>
            <a:off x="4970250" y="3693723"/>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38" name="ホームベース 37"/>
          <p:cNvSpPr/>
          <p:nvPr userDrawn="1"/>
        </p:nvSpPr>
        <p:spPr>
          <a:xfrm>
            <a:off x="4730202" y="422036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9" name="テキスト プレースホルダー 11"/>
          <p:cNvSpPr>
            <a:spLocks noGrp="1"/>
          </p:cNvSpPr>
          <p:nvPr>
            <p:ph type="body" sz="quarter" idx="49" hasCustomPrompt="1"/>
          </p:nvPr>
        </p:nvSpPr>
        <p:spPr>
          <a:xfrm>
            <a:off x="4970250" y="4145351"/>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grpSp>
        <p:nvGrpSpPr>
          <p:cNvPr id="40" name="グループ化 39"/>
          <p:cNvGrpSpPr/>
          <p:nvPr userDrawn="1"/>
        </p:nvGrpSpPr>
        <p:grpSpPr>
          <a:xfrm>
            <a:off x="8106398" y="1208121"/>
            <a:ext cx="3030600" cy="3747539"/>
            <a:chOff x="1582365" y="2308464"/>
            <a:chExt cx="4545506" cy="5621309"/>
          </a:xfrm>
        </p:grpSpPr>
        <p:sp>
          <p:nvSpPr>
            <p:cNvPr id="41" name="角丸四角形 40"/>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2" name="正方形/長方形 41"/>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3" name="正方形/長方形 42"/>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44" name="テキスト プレースホルダー 11"/>
          <p:cNvSpPr>
            <a:spLocks noGrp="1"/>
          </p:cNvSpPr>
          <p:nvPr>
            <p:ph type="body" sz="quarter" idx="50" hasCustomPrompt="1"/>
          </p:nvPr>
        </p:nvSpPr>
        <p:spPr>
          <a:xfrm>
            <a:off x="8106398" y="1202523"/>
            <a:ext cx="3030600"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51" hasCustomPrompt="1"/>
          </p:nvPr>
        </p:nvSpPr>
        <p:spPr>
          <a:xfrm>
            <a:off x="8106398" y="4595620"/>
            <a:ext cx="3030600"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52" hasCustomPrompt="1"/>
          </p:nvPr>
        </p:nvSpPr>
        <p:spPr>
          <a:xfrm>
            <a:off x="8106399" y="1717991"/>
            <a:ext cx="3030600"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smtClean="0"/>
              <a:t>WORD</a:t>
            </a:r>
            <a:endParaRPr lang="en-US" dirty="0"/>
          </a:p>
        </p:txBody>
      </p:sp>
      <p:sp>
        <p:nvSpPr>
          <p:cNvPr id="47" name="ホームベース 46"/>
          <p:cNvSpPr/>
          <p:nvPr userDrawn="1"/>
        </p:nvSpPr>
        <p:spPr>
          <a:xfrm>
            <a:off x="8256429" y="2843117"/>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8" name="テキスト プレースホルダー 11"/>
          <p:cNvSpPr>
            <a:spLocks noGrp="1"/>
          </p:cNvSpPr>
          <p:nvPr>
            <p:ph type="body" sz="quarter" idx="53" hasCustomPrompt="1"/>
          </p:nvPr>
        </p:nvSpPr>
        <p:spPr>
          <a:xfrm>
            <a:off x="8496477" y="2768108"/>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49" name="ホームベース 48"/>
          <p:cNvSpPr/>
          <p:nvPr userDrawn="1"/>
        </p:nvSpPr>
        <p:spPr>
          <a:xfrm>
            <a:off x="8250751" y="3306092"/>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0" name="テキスト プレースホルダー 11"/>
          <p:cNvSpPr>
            <a:spLocks noGrp="1"/>
          </p:cNvSpPr>
          <p:nvPr>
            <p:ph type="body" sz="quarter" idx="54" hasCustomPrompt="1"/>
          </p:nvPr>
        </p:nvSpPr>
        <p:spPr>
          <a:xfrm>
            <a:off x="8490799" y="3231083"/>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51" name="ホームベース 50"/>
          <p:cNvSpPr/>
          <p:nvPr userDrawn="1"/>
        </p:nvSpPr>
        <p:spPr>
          <a:xfrm>
            <a:off x="8256429" y="375664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2" name="テキスト プレースホルダー 11"/>
          <p:cNvSpPr>
            <a:spLocks noGrp="1"/>
          </p:cNvSpPr>
          <p:nvPr>
            <p:ph type="body" sz="quarter" idx="55" hasCustomPrompt="1"/>
          </p:nvPr>
        </p:nvSpPr>
        <p:spPr>
          <a:xfrm>
            <a:off x="8496477" y="3681631"/>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53" name="ホームベース 52"/>
          <p:cNvSpPr/>
          <p:nvPr userDrawn="1"/>
        </p:nvSpPr>
        <p:spPr>
          <a:xfrm>
            <a:off x="8256429" y="420826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54" name="テキスト プレースホルダー 11"/>
          <p:cNvSpPr>
            <a:spLocks noGrp="1"/>
          </p:cNvSpPr>
          <p:nvPr>
            <p:ph type="body" sz="quarter" idx="56" hasCustomPrompt="1"/>
          </p:nvPr>
        </p:nvSpPr>
        <p:spPr>
          <a:xfrm>
            <a:off x="8496477" y="4133259"/>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cxnSp>
        <p:nvCxnSpPr>
          <p:cNvPr id="55" name="直線コネクタ 54"/>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102649511"/>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grpSp>
        <p:nvGrpSpPr>
          <p:cNvPr id="13" name="グループ化 12"/>
          <p:cNvGrpSpPr/>
          <p:nvPr userDrawn="1"/>
        </p:nvGrpSpPr>
        <p:grpSpPr>
          <a:xfrm>
            <a:off x="544902" y="1217522"/>
            <a:ext cx="2520499" cy="374753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14" name="テキスト プレースホルダー 11"/>
          <p:cNvSpPr>
            <a:spLocks noGrp="1"/>
          </p:cNvSpPr>
          <p:nvPr>
            <p:ph type="body" sz="quarter" idx="36" hasCustomPrompt="1"/>
          </p:nvPr>
        </p:nvSpPr>
        <p:spPr>
          <a:xfrm>
            <a:off x="544902" y="1211924"/>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37" hasCustomPrompt="1"/>
          </p:nvPr>
        </p:nvSpPr>
        <p:spPr>
          <a:xfrm>
            <a:off x="544902" y="4605021"/>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38" hasCustomPrompt="1"/>
          </p:nvPr>
        </p:nvSpPr>
        <p:spPr>
          <a:xfrm>
            <a:off x="544903" y="1727392"/>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smtClean="0"/>
              <a:t>WORD</a:t>
            </a:r>
            <a:endParaRPr lang="en-US" dirty="0"/>
          </a:p>
        </p:txBody>
      </p:sp>
      <p:sp>
        <p:nvSpPr>
          <p:cNvPr id="17" name="ホームベース 16"/>
          <p:cNvSpPr/>
          <p:nvPr userDrawn="1"/>
        </p:nvSpPr>
        <p:spPr>
          <a:xfrm>
            <a:off x="694931" y="2852518"/>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テキスト プレースホルダー 11"/>
          <p:cNvSpPr>
            <a:spLocks noGrp="1"/>
          </p:cNvSpPr>
          <p:nvPr>
            <p:ph type="body" sz="quarter" idx="39" hasCustomPrompt="1"/>
          </p:nvPr>
        </p:nvSpPr>
        <p:spPr>
          <a:xfrm>
            <a:off x="910652" y="2777509"/>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19" name="ホームベース 18"/>
          <p:cNvSpPr/>
          <p:nvPr userDrawn="1"/>
        </p:nvSpPr>
        <p:spPr>
          <a:xfrm>
            <a:off x="689252" y="331549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0" name="テキスト プレースホルダー 11"/>
          <p:cNvSpPr>
            <a:spLocks noGrp="1"/>
          </p:cNvSpPr>
          <p:nvPr>
            <p:ph type="body" sz="quarter" idx="40" hasCustomPrompt="1"/>
          </p:nvPr>
        </p:nvSpPr>
        <p:spPr>
          <a:xfrm>
            <a:off x="904974" y="3240483"/>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21" name="ホームベース 20"/>
          <p:cNvSpPr/>
          <p:nvPr userDrawn="1"/>
        </p:nvSpPr>
        <p:spPr>
          <a:xfrm>
            <a:off x="694931" y="376604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テキスト プレースホルダー 11"/>
          <p:cNvSpPr>
            <a:spLocks noGrp="1"/>
          </p:cNvSpPr>
          <p:nvPr>
            <p:ph type="body" sz="quarter" idx="41" hasCustomPrompt="1"/>
          </p:nvPr>
        </p:nvSpPr>
        <p:spPr>
          <a:xfrm>
            <a:off x="910652" y="3691032"/>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23" name="ホームベース 22"/>
          <p:cNvSpPr/>
          <p:nvPr userDrawn="1"/>
        </p:nvSpPr>
        <p:spPr>
          <a:xfrm>
            <a:off x="694931" y="421766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テキスト プレースホルダー 11"/>
          <p:cNvSpPr>
            <a:spLocks noGrp="1"/>
          </p:cNvSpPr>
          <p:nvPr>
            <p:ph type="body" sz="quarter" idx="42" hasCustomPrompt="1"/>
          </p:nvPr>
        </p:nvSpPr>
        <p:spPr>
          <a:xfrm>
            <a:off x="910652" y="4142660"/>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grpSp>
        <p:nvGrpSpPr>
          <p:cNvPr id="25" name="グループ化 24"/>
          <p:cNvGrpSpPr/>
          <p:nvPr userDrawn="1"/>
        </p:nvGrpSpPr>
        <p:grpSpPr>
          <a:xfrm>
            <a:off x="3401146" y="1220213"/>
            <a:ext cx="2520499" cy="374753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29" name="テキスト プレースホルダー 11"/>
          <p:cNvSpPr>
            <a:spLocks noGrp="1"/>
          </p:cNvSpPr>
          <p:nvPr>
            <p:ph type="body" sz="quarter" idx="43" hasCustomPrompt="1"/>
          </p:nvPr>
        </p:nvSpPr>
        <p:spPr>
          <a:xfrm>
            <a:off x="3401146" y="1214615"/>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44" hasCustomPrompt="1"/>
          </p:nvPr>
        </p:nvSpPr>
        <p:spPr>
          <a:xfrm>
            <a:off x="3401146" y="4607712"/>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45" hasCustomPrompt="1"/>
          </p:nvPr>
        </p:nvSpPr>
        <p:spPr>
          <a:xfrm>
            <a:off x="3401147" y="1730083"/>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smtClean="0"/>
              <a:t>WORD</a:t>
            </a:r>
            <a:endParaRPr lang="en-US" dirty="0"/>
          </a:p>
        </p:txBody>
      </p:sp>
      <p:sp>
        <p:nvSpPr>
          <p:cNvPr id="32" name="ホームベース 31"/>
          <p:cNvSpPr/>
          <p:nvPr userDrawn="1"/>
        </p:nvSpPr>
        <p:spPr>
          <a:xfrm>
            <a:off x="3551175" y="285520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テキスト プレースホルダー 11"/>
          <p:cNvSpPr>
            <a:spLocks noGrp="1"/>
          </p:cNvSpPr>
          <p:nvPr>
            <p:ph type="body" sz="quarter" idx="46" hasCustomPrompt="1"/>
          </p:nvPr>
        </p:nvSpPr>
        <p:spPr>
          <a:xfrm>
            <a:off x="3766896" y="2780200"/>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34" name="ホームベース 33"/>
          <p:cNvSpPr/>
          <p:nvPr userDrawn="1"/>
        </p:nvSpPr>
        <p:spPr>
          <a:xfrm>
            <a:off x="3545496" y="331818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5" name="テキスト プレースホルダー 11"/>
          <p:cNvSpPr>
            <a:spLocks noGrp="1"/>
          </p:cNvSpPr>
          <p:nvPr>
            <p:ph type="body" sz="quarter" idx="47" hasCustomPrompt="1"/>
          </p:nvPr>
        </p:nvSpPr>
        <p:spPr>
          <a:xfrm>
            <a:off x="3761218" y="3243175"/>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36" name="ホームベース 35"/>
          <p:cNvSpPr/>
          <p:nvPr userDrawn="1"/>
        </p:nvSpPr>
        <p:spPr>
          <a:xfrm>
            <a:off x="3551175" y="376873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7" name="テキスト プレースホルダー 11"/>
          <p:cNvSpPr>
            <a:spLocks noGrp="1"/>
          </p:cNvSpPr>
          <p:nvPr>
            <p:ph type="body" sz="quarter" idx="48" hasCustomPrompt="1"/>
          </p:nvPr>
        </p:nvSpPr>
        <p:spPr>
          <a:xfrm>
            <a:off x="3766896" y="3693723"/>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38" name="ホームベース 37"/>
          <p:cNvSpPr/>
          <p:nvPr userDrawn="1"/>
        </p:nvSpPr>
        <p:spPr>
          <a:xfrm>
            <a:off x="3551175" y="422036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9" name="テキスト プレースホルダー 11"/>
          <p:cNvSpPr>
            <a:spLocks noGrp="1"/>
          </p:cNvSpPr>
          <p:nvPr>
            <p:ph type="body" sz="quarter" idx="49" hasCustomPrompt="1"/>
          </p:nvPr>
        </p:nvSpPr>
        <p:spPr>
          <a:xfrm>
            <a:off x="3766896" y="4145351"/>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cxnSp>
        <p:nvCxnSpPr>
          <p:cNvPr id="55" name="直線コネクタ 54"/>
          <p:cNvCxnSpPr/>
          <p:nvPr userDrawn="1"/>
        </p:nvCxnSpPr>
        <p:spPr>
          <a:xfrm flipH="1" flipV="1">
            <a:off x="2317862"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grpSp>
        <p:nvGrpSpPr>
          <p:cNvPr id="72" name="グループ化 71"/>
          <p:cNvGrpSpPr/>
          <p:nvPr userDrawn="1"/>
        </p:nvGrpSpPr>
        <p:grpSpPr>
          <a:xfrm>
            <a:off x="6246030" y="1221697"/>
            <a:ext cx="2520499" cy="3747539"/>
            <a:chOff x="1582365" y="2308464"/>
            <a:chExt cx="4545506" cy="5621309"/>
          </a:xfrm>
        </p:grpSpPr>
        <p:sp>
          <p:nvSpPr>
            <p:cNvPr id="73" name="角丸四角形 72"/>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4" name="正方形/長方形 73"/>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5" name="正方形/長方形 74"/>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76" name="テキスト プレースホルダー 11"/>
          <p:cNvSpPr>
            <a:spLocks noGrp="1"/>
          </p:cNvSpPr>
          <p:nvPr>
            <p:ph type="body" sz="quarter" idx="58" hasCustomPrompt="1"/>
          </p:nvPr>
        </p:nvSpPr>
        <p:spPr>
          <a:xfrm>
            <a:off x="6246030" y="1216098"/>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77" name="テキスト プレースホルダー 11"/>
          <p:cNvSpPr>
            <a:spLocks noGrp="1"/>
          </p:cNvSpPr>
          <p:nvPr>
            <p:ph type="body" sz="quarter" idx="59" hasCustomPrompt="1"/>
          </p:nvPr>
        </p:nvSpPr>
        <p:spPr>
          <a:xfrm>
            <a:off x="6246030" y="4609195"/>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smtClean="0"/>
              <a:t>TEXT HERE</a:t>
            </a:r>
            <a:endParaRPr lang="en-US" dirty="0"/>
          </a:p>
        </p:txBody>
      </p:sp>
      <p:sp>
        <p:nvSpPr>
          <p:cNvPr id="78" name="テキスト プレースホルダー 11"/>
          <p:cNvSpPr>
            <a:spLocks noGrp="1"/>
          </p:cNvSpPr>
          <p:nvPr>
            <p:ph type="body" sz="quarter" idx="60" hasCustomPrompt="1"/>
          </p:nvPr>
        </p:nvSpPr>
        <p:spPr>
          <a:xfrm>
            <a:off x="6246031" y="1731567"/>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smtClean="0"/>
              <a:t>WORD</a:t>
            </a:r>
            <a:endParaRPr lang="en-US" dirty="0"/>
          </a:p>
        </p:txBody>
      </p:sp>
      <p:sp>
        <p:nvSpPr>
          <p:cNvPr id="79" name="ホームベース 78"/>
          <p:cNvSpPr/>
          <p:nvPr userDrawn="1"/>
        </p:nvSpPr>
        <p:spPr>
          <a:xfrm>
            <a:off x="6396059" y="285669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0" name="テキスト プレースホルダー 11"/>
          <p:cNvSpPr>
            <a:spLocks noGrp="1"/>
          </p:cNvSpPr>
          <p:nvPr>
            <p:ph type="body" sz="quarter" idx="61" hasCustomPrompt="1"/>
          </p:nvPr>
        </p:nvSpPr>
        <p:spPr>
          <a:xfrm>
            <a:off x="6611780" y="2781683"/>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81" name="ホームベース 80"/>
          <p:cNvSpPr/>
          <p:nvPr userDrawn="1"/>
        </p:nvSpPr>
        <p:spPr>
          <a:xfrm>
            <a:off x="6390380" y="3319667"/>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2" name="テキスト プレースホルダー 11"/>
          <p:cNvSpPr>
            <a:spLocks noGrp="1"/>
          </p:cNvSpPr>
          <p:nvPr>
            <p:ph type="body" sz="quarter" idx="62" hasCustomPrompt="1"/>
          </p:nvPr>
        </p:nvSpPr>
        <p:spPr>
          <a:xfrm>
            <a:off x="6606102" y="3244658"/>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83" name="ホームベース 82"/>
          <p:cNvSpPr/>
          <p:nvPr userDrawn="1"/>
        </p:nvSpPr>
        <p:spPr>
          <a:xfrm>
            <a:off x="6396059" y="3770216"/>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4" name="テキスト プレースホルダー 11"/>
          <p:cNvSpPr>
            <a:spLocks noGrp="1"/>
          </p:cNvSpPr>
          <p:nvPr>
            <p:ph type="body" sz="quarter" idx="63" hasCustomPrompt="1"/>
          </p:nvPr>
        </p:nvSpPr>
        <p:spPr>
          <a:xfrm>
            <a:off x="6611780" y="3695207"/>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85" name="ホームベース 84"/>
          <p:cNvSpPr/>
          <p:nvPr userDrawn="1"/>
        </p:nvSpPr>
        <p:spPr>
          <a:xfrm>
            <a:off x="6396059" y="422184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6" name="テキスト プレースホルダー 11"/>
          <p:cNvSpPr>
            <a:spLocks noGrp="1"/>
          </p:cNvSpPr>
          <p:nvPr>
            <p:ph type="body" sz="quarter" idx="64" hasCustomPrompt="1"/>
          </p:nvPr>
        </p:nvSpPr>
        <p:spPr>
          <a:xfrm>
            <a:off x="6611780" y="4146835"/>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grpSp>
        <p:nvGrpSpPr>
          <p:cNvPr id="87" name="グループ化 86"/>
          <p:cNvGrpSpPr/>
          <p:nvPr userDrawn="1"/>
        </p:nvGrpSpPr>
        <p:grpSpPr>
          <a:xfrm>
            <a:off x="9102274" y="1224388"/>
            <a:ext cx="2520499" cy="3747539"/>
            <a:chOff x="1582365" y="2308464"/>
            <a:chExt cx="4545506" cy="5621309"/>
          </a:xfrm>
        </p:grpSpPr>
        <p:sp>
          <p:nvSpPr>
            <p:cNvPr id="88" name="角丸四角形 87"/>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9" name="正方形/長方形 88"/>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0" name="正方形/長方形 89"/>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91" name="テキスト プレースホルダー 11"/>
          <p:cNvSpPr>
            <a:spLocks noGrp="1"/>
          </p:cNvSpPr>
          <p:nvPr>
            <p:ph type="body" sz="quarter" idx="65" hasCustomPrompt="1"/>
          </p:nvPr>
        </p:nvSpPr>
        <p:spPr>
          <a:xfrm>
            <a:off x="9102274" y="1218790"/>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smtClean="0"/>
              <a:t>TEXT HERE</a:t>
            </a:r>
            <a:endParaRPr lang="en-US" dirty="0"/>
          </a:p>
        </p:txBody>
      </p:sp>
      <p:sp>
        <p:nvSpPr>
          <p:cNvPr id="92" name="テキスト プレースホルダー 11"/>
          <p:cNvSpPr>
            <a:spLocks noGrp="1"/>
          </p:cNvSpPr>
          <p:nvPr>
            <p:ph type="body" sz="quarter" idx="66" hasCustomPrompt="1"/>
          </p:nvPr>
        </p:nvSpPr>
        <p:spPr>
          <a:xfrm>
            <a:off x="9102274" y="4611887"/>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smtClean="0"/>
              <a:t>TEXT HERE</a:t>
            </a:r>
            <a:endParaRPr lang="en-US" dirty="0"/>
          </a:p>
        </p:txBody>
      </p:sp>
      <p:sp>
        <p:nvSpPr>
          <p:cNvPr id="93" name="テキスト プレースホルダー 11"/>
          <p:cNvSpPr>
            <a:spLocks noGrp="1"/>
          </p:cNvSpPr>
          <p:nvPr>
            <p:ph type="body" sz="quarter" idx="67" hasCustomPrompt="1"/>
          </p:nvPr>
        </p:nvSpPr>
        <p:spPr>
          <a:xfrm>
            <a:off x="9102275" y="1734258"/>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smtClean="0"/>
              <a:t>WORD</a:t>
            </a:r>
            <a:endParaRPr lang="en-US" dirty="0"/>
          </a:p>
        </p:txBody>
      </p:sp>
      <p:sp>
        <p:nvSpPr>
          <p:cNvPr id="94" name="ホームベース 93"/>
          <p:cNvSpPr/>
          <p:nvPr userDrawn="1"/>
        </p:nvSpPr>
        <p:spPr>
          <a:xfrm>
            <a:off x="9252303" y="285938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5" name="テキスト プレースホルダー 11"/>
          <p:cNvSpPr>
            <a:spLocks noGrp="1"/>
          </p:cNvSpPr>
          <p:nvPr>
            <p:ph type="body" sz="quarter" idx="68" hasCustomPrompt="1"/>
          </p:nvPr>
        </p:nvSpPr>
        <p:spPr>
          <a:xfrm>
            <a:off x="9468024" y="2784375"/>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96" name="ホームベース 95"/>
          <p:cNvSpPr/>
          <p:nvPr userDrawn="1"/>
        </p:nvSpPr>
        <p:spPr>
          <a:xfrm>
            <a:off x="9246624" y="332235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7" name="テキスト プレースホルダー 11"/>
          <p:cNvSpPr>
            <a:spLocks noGrp="1"/>
          </p:cNvSpPr>
          <p:nvPr>
            <p:ph type="body" sz="quarter" idx="69" hasCustomPrompt="1"/>
          </p:nvPr>
        </p:nvSpPr>
        <p:spPr>
          <a:xfrm>
            <a:off x="9462346" y="3247349"/>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98" name="ホームベース 97"/>
          <p:cNvSpPr/>
          <p:nvPr userDrawn="1"/>
        </p:nvSpPr>
        <p:spPr>
          <a:xfrm>
            <a:off x="9252303" y="3772907"/>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9" name="テキスト プレースホルダー 11"/>
          <p:cNvSpPr>
            <a:spLocks noGrp="1"/>
          </p:cNvSpPr>
          <p:nvPr>
            <p:ph type="body" sz="quarter" idx="70" hasCustomPrompt="1"/>
          </p:nvPr>
        </p:nvSpPr>
        <p:spPr>
          <a:xfrm>
            <a:off x="9468024" y="3697898"/>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
        <p:nvSpPr>
          <p:cNvPr id="100" name="ホームベース 99"/>
          <p:cNvSpPr/>
          <p:nvPr userDrawn="1"/>
        </p:nvSpPr>
        <p:spPr>
          <a:xfrm>
            <a:off x="9252303" y="4224535"/>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1" name="テキスト プレースホルダー 11"/>
          <p:cNvSpPr>
            <a:spLocks noGrp="1"/>
          </p:cNvSpPr>
          <p:nvPr>
            <p:ph type="body" sz="quarter" idx="71" hasCustomPrompt="1"/>
          </p:nvPr>
        </p:nvSpPr>
        <p:spPr>
          <a:xfrm>
            <a:off x="9468024" y="4149526"/>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4735642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4" hasCustomPrompt="1"/>
          </p:nvPr>
        </p:nvSpPr>
        <p:spPr>
          <a:xfrm>
            <a:off x="730938" y="1628800"/>
            <a:ext cx="10706118" cy="1175849"/>
          </a:xfrm>
        </p:spPr>
        <p:txBody>
          <a:bodyPr anchor="b">
            <a:noAutofit/>
          </a:bodyPr>
          <a:lstStyle>
            <a:lvl1pPr algn="ctr">
              <a:defRPr sz="3600" spc="1000" baseline="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948947"/>
            <a:ext cx="10706118" cy="2160240"/>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14836224"/>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ormal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1 つの角を丸めた四角形 4"/>
          <p:cNvSpPr/>
          <p:nvPr userDrawn="1"/>
        </p:nvSpPr>
        <p:spPr>
          <a:xfrm flipH="1">
            <a:off x="689805" y="1260385"/>
            <a:ext cx="2520499" cy="698995"/>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正方形/長方形 5"/>
          <p:cNvSpPr/>
          <p:nvPr userDrawn="1"/>
        </p:nvSpPr>
        <p:spPr>
          <a:xfrm>
            <a:off x="3252862" y="1260385"/>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正方形/長方形 6"/>
          <p:cNvSpPr/>
          <p:nvPr userDrawn="1"/>
        </p:nvSpPr>
        <p:spPr>
          <a:xfrm>
            <a:off x="5993667" y="1260385"/>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1 つの角を丸めた四角形 7"/>
          <p:cNvSpPr/>
          <p:nvPr userDrawn="1"/>
        </p:nvSpPr>
        <p:spPr>
          <a:xfrm>
            <a:off x="8734472" y="1260385"/>
            <a:ext cx="2694954" cy="698995"/>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正方形/長方形 8"/>
          <p:cNvSpPr/>
          <p:nvPr userDrawn="1"/>
        </p:nvSpPr>
        <p:spPr>
          <a:xfrm>
            <a:off x="692033" y="2006441"/>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正方形/長方形 9"/>
          <p:cNvSpPr/>
          <p:nvPr userDrawn="1"/>
        </p:nvSpPr>
        <p:spPr>
          <a:xfrm>
            <a:off x="692033" y="2504237"/>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正方形/長方形 10"/>
          <p:cNvSpPr/>
          <p:nvPr userDrawn="1"/>
        </p:nvSpPr>
        <p:spPr>
          <a:xfrm>
            <a:off x="692033" y="300203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正方形/長方形 11"/>
          <p:cNvSpPr/>
          <p:nvPr userDrawn="1"/>
        </p:nvSpPr>
        <p:spPr>
          <a:xfrm>
            <a:off x="692033" y="349982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正方形/長方形 12"/>
          <p:cNvSpPr/>
          <p:nvPr userDrawn="1"/>
        </p:nvSpPr>
        <p:spPr>
          <a:xfrm>
            <a:off x="692033" y="399762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1 つの角を丸めた四角形 13"/>
          <p:cNvSpPr/>
          <p:nvPr userDrawn="1"/>
        </p:nvSpPr>
        <p:spPr>
          <a:xfrm flipH="1" flipV="1">
            <a:off x="692033" y="4495422"/>
            <a:ext cx="2518271" cy="440193"/>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7" name="正方形/長方形 16"/>
          <p:cNvSpPr/>
          <p:nvPr userDrawn="1"/>
        </p:nvSpPr>
        <p:spPr>
          <a:xfrm>
            <a:off x="3252862" y="2006441"/>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正方形/長方形 17"/>
          <p:cNvSpPr/>
          <p:nvPr userDrawn="1"/>
        </p:nvSpPr>
        <p:spPr>
          <a:xfrm>
            <a:off x="3252862" y="2504237"/>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9" name="正方形/長方形 18"/>
          <p:cNvSpPr/>
          <p:nvPr userDrawn="1"/>
        </p:nvSpPr>
        <p:spPr>
          <a:xfrm>
            <a:off x="325286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0" name="正方形/長方形 19"/>
          <p:cNvSpPr/>
          <p:nvPr userDrawn="1"/>
        </p:nvSpPr>
        <p:spPr>
          <a:xfrm>
            <a:off x="325286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1" name="正方形/長方形 20"/>
          <p:cNvSpPr/>
          <p:nvPr userDrawn="1"/>
        </p:nvSpPr>
        <p:spPr>
          <a:xfrm>
            <a:off x="325286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正方形/長方形 21"/>
          <p:cNvSpPr/>
          <p:nvPr userDrawn="1"/>
        </p:nvSpPr>
        <p:spPr>
          <a:xfrm>
            <a:off x="3252862"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3" name="正方形/長方形 22"/>
          <p:cNvSpPr/>
          <p:nvPr userDrawn="1"/>
        </p:nvSpPr>
        <p:spPr>
          <a:xfrm>
            <a:off x="5993667" y="2006441"/>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正方形/長方形 23"/>
          <p:cNvSpPr/>
          <p:nvPr userDrawn="1"/>
        </p:nvSpPr>
        <p:spPr>
          <a:xfrm>
            <a:off x="5993667" y="2504237"/>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5" name="正方形/長方形 24"/>
          <p:cNvSpPr/>
          <p:nvPr userDrawn="1"/>
        </p:nvSpPr>
        <p:spPr>
          <a:xfrm>
            <a:off x="5993667"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正方形/長方形 25"/>
          <p:cNvSpPr/>
          <p:nvPr userDrawn="1"/>
        </p:nvSpPr>
        <p:spPr>
          <a:xfrm>
            <a:off x="5993667"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正方形/長方形 26"/>
          <p:cNvSpPr/>
          <p:nvPr userDrawn="1"/>
        </p:nvSpPr>
        <p:spPr>
          <a:xfrm>
            <a:off x="5993667"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正方形/長方形 27"/>
          <p:cNvSpPr/>
          <p:nvPr userDrawn="1"/>
        </p:nvSpPr>
        <p:spPr>
          <a:xfrm>
            <a:off x="5993667"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9" name="正方形/長方形 28"/>
          <p:cNvSpPr/>
          <p:nvPr userDrawn="1"/>
        </p:nvSpPr>
        <p:spPr>
          <a:xfrm>
            <a:off x="8734472" y="2006441"/>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0" name="正方形/長方形 29"/>
          <p:cNvSpPr/>
          <p:nvPr userDrawn="1"/>
        </p:nvSpPr>
        <p:spPr>
          <a:xfrm>
            <a:off x="8734472" y="2504237"/>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正方形/長方形 30"/>
          <p:cNvSpPr/>
          <p:nvPr userDrawn="1"/>
        </p:nvSpPr>
        <p:spPr>
          <a:xfrm>
            <a:off x="873447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2" name="正方形/長方形 31"/>
          <p:cNvSpPr/>
          <p:nvPr userDrawn="1"/>
        </p:nvSpPr>
        <p:spPr>
          <a:xfrm>
            <a:off x="873447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正方形/長方形 32"/>
          <p:cNvSpPr/>
          <p:nvPr userDrawn="1"/>
        </p:nvSpPr>
        <p:spPr>
          <a:xfrm>
            <a:off x="873447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1 つの角を丸めた四角形 33"/>
          <p:cNvSpPr/>
          <p:nvPr userDrawn="1"/>
        </p:nvSpPr>
        <p:spPr>
          <a:xfrm flipV="1">
            <a:off x="8734472" y="4495422"/>
            <a:ext cx="2694954" cy="440193"/>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5" name="テキスト プレースホルダー 11"/>
          <p:cNvSpPr>
            <a:spLocks noGrp="1"/>
          </p:cNvSpPr>
          <p:nvPr>
            <p:ph type="body" sz="quarter" idx="36" hasCustomPrompt="1"/>
          </p:nvPr>
        </p:nvSpPr>
        <p:spPr>
          <a:xfrm>
            <a:off x="3252863" y="1352148"/>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37" hasCustomPrompt="1"/>
          </p:nvPr>
        </p:nvSpPr>
        <p:spPr>
          <a:xfrm>
            <a:off x="6000847" y="1352148"/>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8" hasCustomPrompt="1"/>
          </p:nvPr>
        </p:nvSpPr>
        <p:spPr>
          <a:xfrm>
            <a:off x="8725175" y="1352148"/>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9" hasCustomPrompt="1"/>
          </p:nvPr>
        </p:nvSpPr>
        <p:spPr>
          <a:xfrm>
            <a:off x="692033" y="2018266"/>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40" hasCustomPrompt="1"/>
          </p:nvPr>
        </p:nvSpPr>
        <p:spPr>
          <a:xfrm>
            <a:off x="692033" y="2504237"/>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1" hasCustomPrompt="1"/>
          </p:nvPr>
        </p:nvSpPr>
        <p:spPr>
          <a:xfrm>
            <a:off x="692033" y="3002033"/>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42" hasCustomPrompt="1"/>
          </p:nvPr>
        </p:nvSpPr>
        <p:spPr>
          <a:xfrm>
            <a:off x="692033" y="349982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43" hasCustomPrompt="1"/>
          </p:nvPr>
        </p:nvSpPr>
        <p:spPr>
          <a:xfrm>
            <a:off x="692033" y="4009432"/>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44" hasCustomPrompt="1"/>
          </p:nvPr>
        </p:nvSpPr>
        <p:spPr>
          <a:xfrm>
            <a:off x="692033" y="4503660"/>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45" hasCustomPrompt="1"/>
          </p:nvPr>
        </p:nvSpPr>
        <p:spPr>
          <a:xfrm>
            <a:off x="3252862" y="20300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46" hasCustomPrompt="1"/>
          </p:nvPr>
        </p:nvSpPr>
        <p:spPr>
          <a:xfrm>
            <a:off x="3250634" y="251602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7" hasCustomPrompt="1"/>
          </p:nvPr>
        </p:nvSpPr>
        <p:spPr>
          <a:xfrm>
            <a:off x="325063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48" hasCustomPrompt="1"/>
          </p:nvPr>
        </p:nvSpPr>
        <p:spPr>
          <a:xfrm>
            <a:off x="325286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49" hasCustomPrompt="1"/>
          </p:nvPr>
        </p:nvSpPr>
        <p:spPr>
          <a:xfrm>
            <a:off x="325615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50" hasCustomPrompt="1"/>
          </p:nvPr>
        </p:nvSpPr>
        <p:spPr>
          <a:xfrm>
            <a:off x="324791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1" hasCustomPrompt="1"/>
          </p:nvPr>
        </p:nvSpPr>
        <p:spPr>
          <a:xfrm>
            <a:off x="6005793" y="20300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52" hasCustomPrompt="1"/>
          </p:nvPr>
        </p:nvSpPr>
        <p:spPr>
          <a:xfrm>
            <a:off x="6003565" y="251602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3" hasCustomPrompt="1"/>
          </p:nvPr>
        </p:nvSpPr>
        <p:spPr>
          <a:xfrm>
            <a:off x="6003565"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54" hasCustomPrompt="1"/>
          </p:nvPr>
        </p:nvSpPr>
        <p:spPr>
          <a:xfrm>
            <a:off x="6005793"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6" name="テキスト プレースホルダー 11"/>
          <p:cNvSpPr>
            <a:spLocks noGrp="1"/>
          </p:cNvSpPr>
          <p:nvPr>
            <p:ph type="body" sz="quarter" idx="55" hasCustomPrompt="1"/>
          </p:nvPr>
        </p:nvSpPr>
        <p:spPr>
          <a:xfrm>
            <a:off x="6009085"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6" hasCustomPrompt="1"/>
          </p:nvPr>
        </p:nvSpPr>
        <p:spPr>
          <a:xfrm>
            <a:off x="6000847"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8" name="テキスト プレースホルダー 11"/>
          <p:cNvSpPr>
            <a:spLocks noGrp="1"/>
          </p:cNvSpPr>
          <p:nvPr>
            <p:ph type="body" sz="quarter" idx="57" hasCustomPrompt="1"/>
          </p:nvPr>
        </p:nvSpPr>
        <p:spPr>
          <a:xfrm>
            <a:off x="8734472" y="20300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9" name="テキスト プレースホルダー 11"/>
          <p:cNvSpPr>
            <a:spLocks noGrp="1"/>
          </p:cNvSpPr>
          <p:nvPr>
            <p:ph type="body" sz="quarter" idx="58" hasCustomPrompt="1"/>
          </p:nvPr>
        </p:nvSpPr>
        <p:spPr>
          <a:xfrm>
            <a:off x="8732244" y="251602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0" name="テキスト プレースホルダー 11"/>
          <p:cNvSpPr>
            <a:spLocks noGrp="1"/>
          </p:cNvSpPr>
          <p:nvPr>
            <p:ph type="body" sz="quarter" idx="59" hasCustomPrompt="1"/>
          </p:nvPr>
        </p:nvSpPr>
        <p:spPr>
          <a:xfrm>
            <a:off x="873224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1" name="テキスト プレースホルダー 11"/>
          <p:cNvSpPr>
            <a:spLocks noGrp="1"/>
          </p:cNvSpPr>
          <p:nvPr>
            <p:ph type="body" sz="quarter" idx="60" hasCustomPrompt="1"/>
          </p:nvPr>
        </p:nvSpPr>
        <p:spPr>
          <a:xfrm>
            <a:off x="873447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2" name="テキスト プレースホルダー 11"/>
          <p:cNvSpPr>
            <a:spLocks noGrp="1"/>
          </p:cNvSpPr>
          <p:nvPr>
            <p:ph type="body" sz="quarter" idx="61" hasCustomPrompt="1"/>
          </p:nvPr>
        </p:nvSpPr>
        <p:spPr>
          <a:xfrm>
            <a:off x="873776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3" name="テキスト プレースホルダー 11"/>
          <p:cNvSpPr>
            <a:spLocks noGrp="1"/>
          </p:cNvSpPr>
          <p:nvPr>
            <p:ph type="body" sz="quarter" idx="62" hasCustomPrompt="1"/>
          </p:nvPr>
        </p:nvSpPr>
        <p:spPr>
          <a:xfrm>
            <a:off x="872952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965524801"/>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ormal Tabl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1 つの角を丸めた四角形 4"/>
          <p:cNvSpPr/>
          <p:nvPr userDrawn="1"/>
        </p:nvSpPr>
        <p:spPr>
          <a:xfrm flipH="1">
            <a:off x="689805" y="1778817"/>
            <a:ext cx="2520499" cy="698995"/>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正方形/長方形 5"/>
          <p:cNvSpPr/>
          <p:nvPr userDrawn="1"/>
        </p:nvSpPr>
        <p:spPr>
          <a:xfrm>
            <a:off x="3252862" y="1778817"/>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正方形/長方形 6"/>
          <p:cNvSpPr/>
          <p:nvPr userDrawn="1"/>
        </p:nvSpPr>
        <p:spPr>
          <a:xfrm>
            <a:off x="5993667" y="1778817"/>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1 つの角を丸めた四角形 7"/>
          <p:cNvSpPr/>
          <p:nvPr userDrawn="1"/>
        </p:nvSpPr>
        <p:spPr>
          <a:xfrm>
            <a:off x="8734472" y="1778817"/>
            <a:ext cx="2694954" cy="698995"/>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正方形/長方形 8"/>
          <p:cNvSpPr/>
          <p:nvPr userDrawn="1"/>
        </p:nvSpPr>
        <p:spPr>
          <a:xfrm>
            <a:off x="692033" y="252487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正方形/長方形 9"/>
          <p:cNvSpPr/>
          <p:nvPr userDrawn="1"/>
        </p:nvSpPr>
        <p:spPr>
          <a:xfrm>
            <a:off x="692033" y="302266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正方形/長方形 10"/>
          <p:cNvSpPr/>
          <p:nvPr userDrawn="1"/>
        </p:nvSpPr>
        <p:spPr>
          <a:xfrm>
            <a:off x="692033" y="352046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1 つの角を丸めた四角形 13"/>
          <p:cNvSpPr/>
          <p:nvPr userDrawn="1"/>
        </p:nvSpPr>
        <p:spPr>
          <a:xfrm flipH="1" flipV="1">
            <a:off x="692033" y="4007439"/>
            <a:ext cx="2518271" cy="440193"/>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7" name="正方形/長方形 16"/>
          <p:cNvSpPr/>
          <p:nvPr userDrawn="1"/>
        </p:nvSpPr>
        <p:spPr>
          <a:xfrm>
            <a:off x="3252862" y="252487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正方形/長方形 17"/>
          <p:cNvSpPr/>
          <p:nvPr userDrawn="1"/>
        </p:nvSpPr>
        <p:spPr>
          <a:xfrm>
            <a:off x="3252862" y="302266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9" name="正方形/長方形 18"/>
          <p:cNvSpPr/>
          <p:nvPr userDrawn="1"/>
        </p:nvSpPr>
        <p:spPr>
          <a:xfrm>
            <a:off x="3252862" y="352046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正方形/長方形 21"/>
          <p:cNvSpPr/>
          <p:nvPr userDrawn="1"/>
        </p:nvSpPr>
        <p:spPr>
          <a:xfrm>
            <a:off x="3252862" y="400743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3" name="正方形/長方形 22"/>
          <p:cNvSpPr/>
          <p:nvPr userDrawn="1"/>
        </p:nvSpPr>
        <p:spPr>
          <a:xfrm>
            <a:off x="5993667" y="252487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正方形/長方形 23"/>
          <p:cNvSpPr/>
          <p:nvPr userDrawn="1"/>
        </p:nvSpPr>
        <p:spPr>
          <a:xfrm>
            <a:off x="5993667" y="302266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5" name="正方形/長方形 24"/>
          <p:cNvSpPr/>
          <p:nvPr userDrawn="1"/>
        </p:nvSpPr>
        <p:spPr>
          <a:xfrm>
            <a:off x="5993667" y="352046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正方形/長方形 27"/>
          <p:cNvSpPr/>
          <p:nvPr userDrawn="1"/>
        </p:nvSpPr>
        <p:spPr>
          <a:xfrm>
            <a:off x="5993667" y="400743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9" name="正方形/長方形 28"/>
          <p:cNvSpPr/>
          <p:nvPr userDrawn="1"/>
        </p:nvSpPr>
        <p:spPr>
          <a:xfrm>
            <a:off x="8734472" y="252487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0" name="正方形/長方形 29"/>
          <p:cNvSpPr/>
          <p:nvPr userDrawn="1"/>
        </p:nvSpPr>
        <p:spPr>
          <a:xfrm>
            <a:off x="8734472" y="302266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正方形/長方形 30"/>
          <p:cNvSpPr/>
          <p:nvPr userDrawn="1"/>
        </p:nvSpPr>
        <p:spPr>
          <a:xfrm>
            <a:off x="8734472" y="352046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1 つの角を丸めた四角形 33"/>
          <p:cNvSpPr/>
          <p:nvPr userDrawn="1"/>
        </p:nvSpPr>
        <p:spPr>
          <a:xfrm flipV="1">
            <a:off x="8734472" y="4007439"/>
            <a:ext cx="2694954" cy="440193"/>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5" name="テキスト プレースホルダー 11"/>
          <p:cNvSpPr>
            <a:spLocks noGrp="1"/>
          </p:cNvSpPr>
          <p:nvPr>
            <p:ph type="body" sz="quarter" idx="36" hasCustomPrompt="1"/>
          </p:nvPr>
        </p:nvSpPr>
        <p:spPr>
          <a:xfrm>
            <a:off x="3252863" y="1870580"/>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37" hasCustomPrompt="1"/>
          </p:nvPr>
        </p:nvSpPr>
        <p:spPr>
          <a:xfrm>
            <a:off x="6000847" y="1870580"/>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8" hasCustomPrompt="1"/>
          </p:nvPr>
        </p:nvSpPr>
        <p:spPr>
          <a:xfrm>
            <a:off x="8725175" y="1870580"/>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9" hasCustomPrompt="1"/>
          </p:nvPr>
        </p:nvSpPr>
        <p:spPr>
          <a:xfrm>
            <a:off x="692033" y="2536698"/>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40" hasCustomPrompt="1"/>
          </p:nvPr>
        </p:nvSpPr>
        <p:spPr>
          <a:xfrm>
            <a:off x="692033" y="302266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1" hasCustomPrompt="1"/>
          </p:nvPr>
        </p:nvSpPr>
        <p:spPr>
          <a:xfrm>
            <a:off x="692033" y="3520465"/>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44" hasCustomPrompt="1"/>
          </p:nvPr>
        </p:nvSpPr>
        <p:spPr>
          <a:xfrm>
            <a:off x="692033" y="4015677"/>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45" hasCustomPrompt="1"/>
          </p:nvPr>
        </p:nvSpPr>
        <p:spPr>
          <a:xfrm>
            <a:off x="3252862" y="254848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46" hasCustomPrompt="1"/>
          </p:nvPr>
        </p:nvSpPr>
        <p:spPr>
          <a:xfrm>
            <a:off x="3250634" y="303446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7" hasCustomPrompt="1"/>
          </p:nvPr>
        </p:nvSpPr>
        <p:spPr>
          <a:xfrm>
            <a:off x="3250634" y="35322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50" hasCustomPrompt="1"/>
          </p:nvPr>
        </p:nvSpPr>
        <p:spPr>
          <a:xfrm>
            <a:off x="3247916" y="402746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1" hasCustomPrompt="1"/>
          </p:nvPr>
        </p:nvSpPr>
        <p:spPr>
          <a:xfrm>
            <a:off x="6005793" y="254848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52" hasCustomPrompt="1"/>
          </p:nvPr>
        </p:nvSpPr>
        <p:spPr>
          <a:xfrm>
            <a:off x="6003565" y="303446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3" hasCustomPrompt="1"/>
          </p:nvPr>
        </p:nvSpPr>
        <p:spPr>
          <a:xfrm>
            <a:off x="6003565" y="35322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6" hasCustomPrompt="1"/>
          </p:nvPr>
        </p:nvSpPr>
        <p:spPr>
          <a:xfrm>
            <a:off x="6000847" y="402746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8" name="テキスト プレースホルダー 11"/>
          <p:cNvSpPr>
            <a:spLocks noGrp="1"/>
          </p:cNvSpPr>
          <p:nvPr>
            <p:ph type="body" sz="quarter" idx="57" hasCustomPrompt="1"/>
          </p:nvPr>
        </p:nvSpPr>
        <p:spPr>
          <a:xfrm>
            <a:off x="8734472" y="254848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9" name="テキスト プレースホルダー 11"/>
          <p:cNvSpPr>
            <a:spLocks noGrp="1"/>
          </p:cNvSpPr>
          <p:nvPr>
            <p:ph type="body" sz="quarter" idx="58" hasCustomPrompt="1"/>
          </p:nvPr>
        </p:nvSpPr>
        <p:spPr>
          <a:xfrm>
            <a:off x="8732244" y="303446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0" name="テキスト プレースホルダー 11"/>
          <p:cNvSpPr>
            <a:spLocks noGrp="1"/>
          </p:cNvSpPr>
          <p:nvPr>
            <p:ph type="body" sz="quarter" idx="59" hasCustomPrompt="1"/>
          </p:nvPr>
        </p:nvSpPr>
        <p:spPr>
          <a:xfrm>
            <a:off x="8732244" y="35322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3" name="テキスト プレースホルダー 11"/>
          <p:cNvSpPr>
            <a:spLocks noGrp="1"/>
          </p:cNvSpPr>
          <p:nvPr>
            <p:ph type="body" sz="quarter" idx="62" hasCustomPrompt="1"/>
          </p:nvPr>
        </p:nvSpPr>
        <p:spPr>
          <a:xfrm>
            <a:off x="8729526" y="402746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544903294"/>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Normal 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1 つの角を丸めた四角形 4"/>
          <p:cNvSpPr/>
          <p:nvPr userDrawn="1"/>
        </p:nvSpPr>
        <p:spPr>
          <a:xfrm flipH="1">
            <a:off x="689805" y="1260385"/>
            <a:ext cx="2520499" cy="698995"/>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正方形/長方形 5"/>
          <p:cNvSpPr/>
          <p:nvPr userDrawn="1"/>
        </p:nvSpPr>
        <p:spPr>
          <a:xfrm>
            <a:off x="3275442" y="1260385"/>
            <a:ext cx="2019786"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正方形/長方形 6"/>
          <p:cNvSpPr/>
          <p:nvPr userDrawn="1"/>
        </p:nvSpPr>
        <p:spPr>
          <a:xfrm>
            <a:off x="5345851" y="1260385"/>
            <a:ext cx="2019786"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1 つの角を丸めた四角形 7"/>
          <p:cNvSpPr/>
          <p:nvPr userDrawn="1"/>
        </p:nvSpPr>
        <p:spPr>
          <a:xfrm>
            <a:off x="9507199" y="1260385"/>
            <a:ext cx="1922226" cy="698995"/>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正方形/長方形 8"/>
          <p:cNvSpPr/>
          <p:nvPr userDrawn="1"/>
        </p:nvSpPr>
        <p:spPr>
          <a:xfrm>
            <a:off x="692033" y="2006441"/>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正方形/長方形 9"/>
          <p:cNvSpPr/>
          <p:nvPr userDrawn="1"/>
        </p:nvSpPr>
        <p:spPr>
          <a:xfrm>
            <a:off x="692033" y="2504237"/>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正方形/長方形 10"/>
          <p:cNvSpPr/>
          <p:nvPr userDrawn="1"/>
        </p:nvSpPr>
        <p:spPr>
          <a:xfrm>
            <a:off x="692033" y="300203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正方形/長方形 11"/>
          <p:cNvSpPr/>
          <p:nvPr userDrawn="1"/>
        </p:nvSpPr>
        <p:spPr>
          <a:xfrm>
            <a:off x="692033" y="349982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正方形/長方形 12"/>
          <p:cNvSpPr/>
          <p:nvPr userDrawn="1"/>
        </p:nvSpPr>
        <p:spPr>
          <a:xfrm>
            <a:off x="692033" y="399762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1 つの角を丸めた四角形 13"/>
          <p:cNvSpPr/>
          <p:nvPr userDrawn="1"/>
        </p:nvSpPr>
        <p:spPr>
          <a:xfrm flipH="1" flipV="1">
            <a:off x="692033" y="4495422"/>
            <a:ext cx="2518271" cy="440193"/>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7" name="正方形/長方形 16"/>
          <p:cNvSpPr/>
          <p:nvPr userDrawn="1"/>
        </p:nvSpPr>
        <p:spPr>
          <a:xfrm>
            <a:off x="3275442" y="2006441"/>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正方形/長方形 17"/>
          <p:cNvSpPr/>
          <p:nvPr userDrawn="1"/>
        </p:nvSpPr>
        <p:spPr>
          <a:xfrm>
            <a:off x="3275442" y="2504237"/>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9" name="正方形/長方形 18"/>
          <p:cNvSpPr/>
          <p:nvPr userDrawn="1"/>
        </p:nvSpPr>
        <p:spPr>
          <a:xfrm>
            <a:off x="3275442" y="3002033"/>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0" name="正方形/長方形 19"/>
          <p:cNvSpPr/>
          <p:nvPr userDrawn="1"/>
        </p:nvSpPr>
        <p:spPr>
          <a:xfrm>
            <a:off x="3275442" y="3499829"/>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1" name="正方形/長方形 20"/>
          <p:cNvSpPr/>
          <p:nvPr userDrawn="1"/>
        </p:nvSpPr>
        <p:spPr>
          <a:xfrm>
            <a:off x="3275442" y="3997625"/>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正方形/長方形 21"/>
          <p:cNvSpPr/>
          <p:nvPr userDrawn="1"/>
        </p:nvSpPr>
        <p:spPr>
          <a:xfrm>
            <a:off x="3275442" y="4495422"/>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3" name="正方形/長方形 22"/>
          <p:cNvSpPr/>
          <p:nvPr userDrawn="1"/>
        </p:nvSpPr>
        <p:spPr>
          <a:xfrm>
            <a:off x="5345851" y="2006441"/>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4" name="正方形/長方形 23"/>
          <p:cNvSpPr/>
          <p:nvPr userDrawn="1"/>
        </p:nvSpPr>
        <p:spPr>
          <a:xfrm>
            <a:off x="5345851" y="2504237"/>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5" name="正方形/長方形 24"/>
          <p:cNvSpPr/>
          <p:nvPr userDrawn="1"/>
        </p:nvSpPr>
        <p:spPr>
          <a:xfrm>
            <a:off x="5345851" y="3002033"/>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正方形/長方形 25"/>
          <p:cNvSpPr/>
          <p:nvPr userDrawn="1"/>
        </p:nvSpPr>
        <p:spPr>
          <a:xfrm>
            <a:off x="5345851" y="3499829"/>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正方形/長方形 26"/>
          <p:cNvSpPr/>
          <p:nvPr userDrawn="1"/>
        </p:nvSpPr>
        <p:spPr>
          <a:xfrm>
            <a:off x="5345851" y="3997625"/>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正方形/長方形 27"/>
          <p:cNvSpPr/>
          <p:nvPr userDrawn="1"/>
        </p:nvSpPr>
        <p:spPr>
          <a:xfrm>
            <a:off x="5345851" y="4495422"/>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9" name="正方形/長方形 28"/>
          <p:cNvSpPr/>
          <p:nvPr userDrawn="1"/>
        </p:nvSpPr>
        <p:spPr>
          <a:xfrm>
            <a:off x="9507199" y="2006441"/>
            <a:ext cx="192222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0" name="正方形/長方形 29"/>
          <p:cNvSpPr/>
          <p:nvPr userDrawn="1"/>
        </p:nvSpPr>
        <p:spPr>
          <a:xfrm>
            <a:off x="9507199" y="2504237"/>
            <a:ext cx="192222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正方形/長方形 30"/>
          <p:cNvSpPr/>
          <p:nvPr userDrawn="1"/>
        </p:nvSpPr>
        <p:spPr>
          <a:xfrm>
            <a:off x="9507199" y="3002033"/>
            <a:ext cx="192222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2" name="正方形/長方形 31"/>
          <p:cNvSpPr/>
          <p:nvPr userDrawn="1"/>
        </p:nvSpPr>
        <p:spPr>
          <a:xfrm>
            <a:off x="9507199" y="3499829"/>
            <a:ext cx="192222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正方形/長方形 32"/>
          <p:cNvSpPr/>
          <p:nvPr userDrawn="1"/>
        </p:nvSpPr>
        <p:spPr>
          <a:xfrm>
            <a:off x="9507199" y="3997625"/>
            <a:ext cx="192222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1 つの角を丸めた四角形 33"/>
          <p:cNvSpPr/>
          <p:nvPr userDrawn="1"/>
        </p:nvSpPr>
        <p:spPr>
          <a:xfrm flipV="1">
            <a:off x="9507199" y="4495422"/>
            <a:ext cx="1922226" cy="440193"/>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5" name="テキスト プレースホルダー 11"/>
          <p:cNvSpPr>
            <a:spLocks noGrp="1"/>
          </p:cNvSpPr>
          <p:nvPr>
            <p:ph type="body" sz="quarter" idx="36" hasCustomPrompt="1"/>
          </p:nvPr>
        </p:nvSpPr>
        <p:spPr>
          <a:xfrm>
            <a:off x="3275442" y="1352148"/>
            <a:ext cx="201978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37" hasCustomPrompt="1"/>
          </p:nvPr>
        </p:nvSpPr>
        <p:spPr>
          <a:xfrm>
            <a:off x="5353032" y="1352148"/>
            <a:ext cx="201978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8" hasCustomPrompt="1"/>
          </p:nvPr>
        </p:nvSpPr>
        <p:spPr>
          <a:xfrm>
            <a:off x="9497903" y="1352148"/>
            <a:ext cx="192222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9" hasCustomPrompt="1"/>
          </p:nvPr>
        </p:nvSpPr>
        <p:spPr>
          <a:xfrm>
            <a:off x="692033" y="2018266"/>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40" hasCustomPrompt="1"/>
          </p:nvPr>
        </p:nvSpPr>
        <p:spPr>
          <a:xfrm>
            <a:off x="692033" y="2504237"/>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1" hasCustomPrompt="1"/>
          </p:nvPr>
        </p:nvSpPr>
        <p:spPr>
          <a:xfrm>
            <a:off x="692033" y="3002033"/>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42" hasCustomPrompt="1"/>
          </p:nvPr>
        </p:nvSpPr>
        <p:spPr>
          <a:xfrm>
            <a:off x="692033" y="349982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43" hasCustomPrompt="1"/>
          </p:nvPr>
        </p:nvSpPr>
        <p:spPr>
          <a:xfrm>
            <a:off x="692033" y="4009432"/>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44" hasCustomPrompt="1"/>
          </p:nvPr>
        </p:nvSpPr>
        <p:spPr>
          <a:xfrm>
            <a:off x="692033" y="4503660"/>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45" hasCustomPrompt="1"/>
          </p:nvPr>
        </p:nvSpPr>
        <p:spPr>
          <a:xfrm>
            <a:off x="3275442" y="2030056"/>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46" hasCustomPrompt="1"/>
          </p:nvPr>
        </p:nvSpPr>
        <p:spPr>
          <a:xfrm>
            <a:off x="3273213" y="2516028"/>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7" hasCustomPrompt="1"/>
          </p:nvPr>
        </p:nvSpPr>
        <p:spPr>
          <a:xfrm>
            <a:off x="3273213" y="3013824"/>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48" hasCustomPrompt="1"/>
          </p:nvPr>
        </p:nvSpPr>
        <p:spPr>
          <a:xfrm>
            <a:off x="3275442" y="3511620"/>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49" hasCustomPrompt="1"/>
          </p:nvPr>
        </p:nvSpPr>
        <p:spPr>
          <a:xfrm>
            <a:off x="3278734" y="4021223"/>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50" hasCustomPrompt="1"/>
          </p:nvPr>
        </p:nvSpPr>
        <p:spPr>
          <a:xfrm>
            <a:off x="3270496" y="4515451"/>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1" hasCustomPrompt="1"/>
          </p:nvPr>
        </p:nvSpPr>
        <p:spPr>
          <a:xfrm>
            <a:off x="5357978" y="2030056"/>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52" hasCustomPrompt="1"/>
          </p:nvPr>
        </p:nvSpPr>
        <p:spPr>
          <a:xfrm>
            <a:off x="5355749" y="2516028"/>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3" hasCustomPrompt="1"/>
          </p:nvPr>
        </p:nvSpPr>
        <p:spPr>
          <a:xfrm>
            <a:off x="5355749" y="3013824"/>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54" hasCustomPrompt="1"/>
          </p:nvPr>
        </p:nvSpPr>
        <p:spPr>
          <a:xfrm>
            <a:off x="5357978" y="3511620"/>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6" name="テキスト プレースホルダー 11"/>
          <p:cNvSpPr>
            <a:spLocks noGrp="1"/>
          </p:cNvSpPr>
          <p:nvPr>
            <p:ph type="body" sz="quarter" idx="55" hasCustomPrompt="1"/>
          </p:nvPr>
        </p:nvSpPr>
        <p:spPr>
          <a:xfrm>
            <a:off x="5361270" y="4021223"/>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6" hasCustomPrompt="1"/>
          </p:nvPr>
        </p:nvSpPr>
        <p:spPr>
          <a:xfrm>
            <a:off x="5353032" y="4515451"/>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8" name="テキスト プレースホルダー 11"/>
          <p:cNvSpPr>
            <a:spLocks noGrp="1"/>
          </p:cNvSpPr>
          <p:nvPr>
            <p:ph type="body" sz="quarter" idx="57" hasCustomPrompt="1"/>
          </p:nvPr>
        </p:nvSpPr>
        <p:spPr>
          <a:xfrm>
            <a:off x="9507199" y="2030056"/>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9" name="テキスト プレースホルダー 11"/>
          <p:cNvSpPr>
            <a:spLocks noGrp="1"/>
          </p:cNvSpPr>
          <p:nvPr>
            <p:ph type="body" sz="quarter" idx="58" hasCustomPrompt="1"/>
          </p:nvPr>
        </p:nvSpPr>
        <p:spPr>
          <a:xfrm>
            <a:off x="9504971" y="2516028"/>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0" name="テキスト プレースホルダー 11"/>
          <p:cNvSpPr>
            <a:spLocks noGrp="1"/>
          </p:cNvSpPr>
          <p:nvPr>
            <p:ph type="body" sz="quarter" idx="59" hasCustomPrompt="1"/>
          </p:nvPr>
        </p:nvSpPr>
        <p:spPr>
          <a:xfrm>
            <a:off x="9504971" y="3013824"/>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1" name="テキスト プレースホルダー 11"/>
          <p:cNvSpPr>
            <a:spLocks noGrp="1"/>
          </p:cNvSpPr>
          <p:nvPr>
            <p:ph type="body" sz="quarter" idx="60" hasCustomPrompt="1"/>
          </p:nvPr>
        </p:nvSpPr>
        <p:spPr>
          <a:xfrm>
            <a:off x="9507199" y="3511620"/>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2" name="テキスト プレースホルダー 11"/>
          <p:cNvSpPr>
            <a:spLocks noGrp="1"/>
          </p:cNvSpPr>
          <p:nvPr>
            <p:ph type="body" sz="quarter" idx="61" hasCustomPrompt="1"/>
          </p:nvPr>
        </p:nvSpPr>
        <p:spPr>
          <a:xfrm>
            <a:off x="9510492" y="4021223"/>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3" name="テキスト プレースホルダー 11"/>
          <p:cNvSpPr>
            <a:spLocks noGrp="1"/>
          </p:cNvSpPr>
          <p:nvPr>
            <p:ph type="body" sz="quarter" idx="62" hasCustomPrompt="1"/>
          </p:nvPr>
        </p:nvSpPr>
        <p:spPr>
          <a:xfrm>
            <a:off x="9502254" y="4515451"/>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76" name="正方形/長方形 75"/>
          <p:cNvSpPr/>
          <p:nvPr userDrawn="1"/>
        </p:nvSpPr>
        <p:spPr>
          <a:xfrm>
            <a:off x="7421460" y="1260385"/>
            <a:ext cx="2019786"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7" name="正方形/長方形 76"/>
          <p:cNvSpPr/>
          <p:nvPr userDrawn="1"/>
        </p:nvSpPr>
        <p:spPr>
          <a:xfrm>
            <a:off x="7421460" y="2006441"/>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8" name="正方形/長方形 77"/>
          <p:cNvSpPr/>
          <p:nvPr userDrawn="1"/>
        </p:nvSpPr>
        <p:spPr>
          <a:xfrm>
            <a:off x="7421460" y="2504237"/>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9" name="正方形/長方形 78"/>
          <p:cNvSpPr/>
          <p:nvPr userDrawn="1"/>
        </p:nvSpPr>
        <p:spPr>
          <a:xfrm>
            <a:off x="7421460" y="3002033"/>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0" name="正方形/長方形 79"/>
          <p:cNvSpPr/>
          <p:nvPr userDrawn="1"/>
        </p:nvSpPr>
        <p:spPr>
          <a:xfrm>
            <a:off x="7421460" y="3499829"/>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1" name="正方形/長方形 80"/>
          <p:cNvSpPr/>
          <p:nvPr userDrawn="1"/>
        </p:nvSpPr>
        <p:spPr>
          <a:xfrm>
            <a:off x="7421460" y="3997625"/>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2" name="正方形/長方形 81"/>
          <p:cNvSpPr/>
          <p:nvPr userDrawn="1"/>
        </p:nvSpPr>
        <p:spPr>
          <a:xfrm>
            <a:off x="7421460" y="4495422"/>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3" name="テキスト プレースホルダー 11"/>
          <p:cNvSpPr>
            <a:spLocks noGrp="1"/>
          </p:cNvSpPr>
          <p:nvPr>
            <p:ph type="body" sz="quarter" idx="64" hasCustomPrompt="1"/>
          </p:nvPr>
        </p:nvSpPr>
        <p:spPr>
          <a:xfrm>
            <a:off x="7428641" y="1352148"/>
            <a:ext cx="201978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84" name="テキスト プレースホルダー 11"/>
          <p:cNvSpPr>
            <a:spLocks noGrp="1"/>
          </p:cNvSpPr>
          <p:nvPr>
            <p:ph type="body" sz="quarter" idx="65" hasCustomPrompt="1"/>
          </p:nvPr>
        </p:nvSpPr>
        <p:spPr>
          <a:xfrm>
            <a:off x="7433586" y="2030056"/>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85" name="テキスト プレースホルダー 11"/>
          <p:cNvSpPr>
            <a:spLocks noGrp="1"/>
          </p:cNvSpPr>
          <p:nvPr>
            <p:ph type="body" sz="quarter" idx="66" hasCustomPrompt="1"/>
          </p:nvPr>
        </p:nvSpPr>
        <p:spPr>
          <a:xfrm>
            <a:off x="7431358" y="2516028"/>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86" name="テキスト プレースホルダー 11"/>
          <p:cNvSpPr>
            <a:spLocks noGrp="1"/>
          </p:cNvSpPr>
          <p:nvPr>
            <p:ph type="body" sz="quarter" idx="67" hasCustomPrompt="1"/>
          </p:nvPr>
        </p:nvSpPr>
        <p:spPr>
          <a:xfrm>
            <a:off x="7431358" y="3013824"/>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87" name="テキスト プレースホルダー 11"/>
          <p:cNvSpPr>
            <a:spLocks noGrp="1"/>
          </p:cNvSpPr>
          <p:nvPr>
            <p:ph type="body" sz="quarter" idx="68" hasCustomPrompt="1"/>
          </p:nvPr>
        </p:nvSpPr>
        <p:spPr>
          <a:xfrm>
            <a:off x="7433586" y="3511620"/>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88" name="テキスト プレースホルダー 11"/>
          <p:cNvSpPr>
            <a:spLocks noGrp="1"/>
          </p:cNvSpPr>
          <p:nvPr>
            <p:ph type="body" sz="quarter" idx="69" hasCustomPrompt="1"/>
          </p:nvPr>
        </p:nvSpPr>
        <p:spPr>
          <a:xfrm>
            <a:off x="7436879" y="4021223"/>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89" name="テキスト プレースホルダー 11"/>
          <p:cNvSpPr>
            <a:spLocks noGrp="1"/>
          </p:cNvSpPr>
          <p:nvPr>
            <p:ph type="body" sz="quarter" idx="70" hasCustomPrompt="1"/>
          </p:nvPr>
        </p:nvSpPr>
        <p:spPr>
          <a:xfrm>
            <a:off x="7428641" y="4515451"/>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33049610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1 つの角を丸めた四角形 4"/>
          <p:cNvSpPr/>
          <p:nvPr userDrawn="1"/>
        </p:nvSpPr>
        <p:spPr>
          <a:xfrm flipH="1">
            <a:off x="689805" y="1260385"/>
            <a:ext cx="2520499" cy="1680000"/>
          </a:xfrm>
          <a:prstGeom prst="round1Rect">
            <a:avLst>
              <a:gd name="adj" fmla="val 6860"/>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正方形/長方形 10"/>
          <p:cNvSpPr/>
          <p:nvPr userDrawn="1"/>
        </p:nvSpPr>
        <p:spPr>
          <a:xfrm>
            <a:off x="692033" y="300203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正方形/長方形 11"/>
          <p:cNvSpPr/>
          <p:nvPr userDrawn="1"/>
        </p:nvSpPr>
        <p:spPr>
          <a:xfrm>
            <a:off x="692033" y="349982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正方形/長方形 12"/>
          <p:cNvSpPr/>
          <p:nvPr userDrawn="1"/>
        </p:nvSpPr>
        <p:spPr>
          <a:xfrm>
            <a:off x="692033" y="399762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4" name="1 つの角を丸めた四角形 13"/>
          <p:cNvSpPr/>
          <p:nvPr userDrawn="1"/>
        </p:nvSpPr>
        <p:spPr>
          <a:xfrm flipH="1" flipV="1">
            <a:off x="692033" y="4495422"/>
            <a:ext cx="2518271" cy="440193"/>
          </a:xfrm>
          <a:prstGeom prst="round1Rect">
            <a:avLst>
              <a:gd name="adj" fmla="val 29767"/>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9" name="正方形/長方形 18"/>
          <p:cNvSpPr/>
          <p:nvPr userDrawn="1"/>
        </p:nvSpPr>
        <p:spPr>
          <a:xfrm>
            <a:off x="325286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dirty="0">
              <a:ln>
                <a:noFill/>
              </a:ln>
              <a:solidFill>
                <a:prstClr val="white"/>
              </a:solidFill>
              <a:effectLst/>
              <a:uLnTx/>
              <a:uFillTx/>
              <a:latin typeface="Roboto Light"/>
              <a:cs typeface="+mn-cs"/>
            </a:endParaRPr>
          </a:p>
        </p:txBody>
      </p:sp>
      <p:sp>
        <p:nvSpPr>
          <p:cNvPr id="20" name="正方形/長方形 19"/>
          <p:cNvSpPr/>
          <p:nvPr userDrawn="1"/>
        </p:nvSpPr>
        <p:spPr>
          <a:xfrm>
            <a:off x="325286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1" name="正方形/長方形 20"/>
          <p:cNvSpPr/>
          <p:nvPr userDrawn="1"/>
        </p:nvSpPr>
        <p:spPr>
          <a:xfrm>
            <a:off x="325286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2" name="正方形/長方形 21"/>
          <p:cNvSpPr/>
          <p:nvPr userDrawn="1"/>
        </p:nvSpPr>
        <p:spPr>
          <a:xfrm>
            <a:off x="3252862"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5" name="正方形/長方形 24"/>
          <p:cNvSpPr/>
          <p:nvPr userDrawn="1"/>
        </p:nvSpPr>
        <p:spPr>
          <a:xfrm>
            <a:off x="5993667"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正方形/長方形 25"/>
          <p:cNvSpPr/>
          <p:nvPr userDrawn="1"/>
        </p:nvSpPr>
        <p:spPr>
          <a:xfrm>
            <a:off x="5993667"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7" name="正方形/長方形 26"/>
          <p:cNvSpPr/>
          <p:nvPr userDrawn="1"/>
        </p:nvSpPr>
        <p:spPr>
          <a:xfrm>
            <a:off x="5993667"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正方形/長方形 27"/>
          <p:cNvSpPr/>
          <p:nvPr userDrawn="1"/>
        </p:nvSpPr>
        <p:spPr>
          <a:xfrm>
            <a:off x="5993667"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1" name="正方形/長方形 30"/>
          <p:cNvSpPr/>
          <p:nvPr userDrawn="1"/>
        </p:nvSpPr>
        <p:spPr>
          <a:xfrm>
            <a:off x="873447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2" name="正方形/長方形 31"/>
          <p:cNvSpPr/>
          <p:nvPr userDrawn="1"/>
        </p:nvSpPr>
        <p:spPr>
          <a:xfrm>
            <a:off x="873447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3" name="正方形/長方形 32"/>
          <p:cNvSpPr/>
          <p:nvPr userDrawn="1"/>
        </p:nvSpPr>
        <p:spPr>
          <a:xfrm>
            <a:off x="873447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4" name="1 つの角を丸めた四角形 33"/>
          <p:cNvSpPr/>
          <p:nvPr userDrawn="1"/>
        </p:nvSpPr>
        <p:spPr>
          <a:xfrm flipV="1">
            <a:off x="8734472" y="4495422"/>
            <a:ext cx="2694954" cy="440193"/>
          </a:xfrm>
          <a:prstGeom prst="round1Rect">
            <a:avLst>
              <a:gd name="adj" fmla="val 27896"/>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40" name="テキスト プレースホルダー 11"/>
          <p:cNvSpPr>
            <a:spLocks noGrp="1"/>
          </p:cNvSpPr>
          <p:nvPr>
            <p:ph type="body" sz="quarter" idx="41" hasCustomPrompt="1"/>
          </p:nvPr>
        </p:nvSpPr>
        <p:spPr>
          <a:xfrm>
            <a:off x="692033" y="3002033"/>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42" hasCustomPrompt="1"/>
          </p:nvPr>
        </p:nvSpPr>
        <p:spPr>
          <a:xfrm>
            <a:off x="692033" y="349982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43" hasCustomPrompt="1"/>
          </p:nvPr>
        </p:nvSpPr>
        <p:spPr>
          <a:xfrm>
            <a:off x="692033" y="4009432"/>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44" hasCustomPrompt="1"/>
          </p:nvPr>
        </p:nvSpPr>
        <p:spPr>
          <a:xfrm>
            <a:off x="692033" y="4503660"/>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7" hasCustomPrompt="1"/>
          </p:nvPr>
        </p:nvSpPr>
        <p:spPr>
          <a:xfrm>
            <a:off x="325063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48" hasCustomPrompt="1"/>
          </p:nvPr>
        </p:nvSpPr>
        <p:spPr>
          <a:xfrm>
            <a:off x="325286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49" hasCustomPrompt="1"/>
          </p:nvPr>
        </p:nvSpPr>
        <p:spPr>
          <a:xfrm>
            <a:off x="325615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50" hasCustomPrompt="1"/>
          </p:nvPr>
        </p:nvSpPr>
        <p:spPr>
          <a:xfrm>
            <a:off x="324791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3" hasCustomPrompt="1"/>
          </p:nvPr>
        </p:nvSpPr>
        <p:spPr>
          <a:xfrm>
            <a:off x="6003565"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54" hasCustomPrompt="1"/>
          </p:nvPr>
        </p:nvSpPr>
        <p:spPr>
          <a:xfrm>
            <a:off x="6005793"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6" name="テキスト プレースホルダー 11"/>
          <p:cNvSpPr>
            <a:spLocks noGrp="1"/>
          </p:cNvSpPr>
          <p:nvPr>
            <p:ph type="body" sz="quarter" idx="55" hasCustomPrompt="1"/>
          </p:nvPr>
        </p:nvSpPr>
        <p:spPr>
          <a:xfrm>
            <a:off x="6009085"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6" hasCustomPrompt="1"/>
          </p:nvPr>
        </p:nvSpPr>
        <p:spPr>
          <a:xfrm>
            <a:off x="6000847"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0" name="テキスト プレースホルダー 11"/>
          <p:cNvSpPr>
            <a:spLocks noGrp="1"/>
          </p:cNvSpPr>
          <p:nvPr>
            <p:ph type="body" sz="quarter" idx="59" hasCustomPrompt="1"/>
          </p:nvPr>
        </p:nvSpPr>
        <p:spPr>
          <a:xfrm>
            <a:off x="873224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1" name="テキスト プレースホルダー 11"/>
          <p:cNvSpPr>
            <a:spLocks noGrp="1"/>
          </p:cNvSpPr>
          <p:nvPr>
            <p:ph type="body" sz="quarter" idx="60" hasCustomPrompt="1"/>
          </p:nvPr>
        </p:nvSpPr>
        <p:spPr>
          <a:xfrm>
            <a:off x="873447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2" name="テキスト プレースホルダー 11"/>
          <p:cNvSpPr>
            <a:spLocks noGrp="1"/>
          </p:cNvSpPr>
          <p:nvPr>
            <p:ph type="body" sz="quarter" idx="61" hasCustomPrompt="1"/>
          </p:nvPr>
        </p:nvSpPr>
        <p:spPr>
          <a:xfrm>
            <a:off x="873776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sp>
        <p:nvSpPr>
          <p:cNvPr id="73" name="テキスト プレースホルダー 11"/>
          <p:cNvSpPr>
            <a:spLocks noGrp="1"/>
          </p:cNvSpPr>
          <p:nvPr>
            <p:ph type="body" sz="quarter" idx="62" hasCustomPrompt="1"/>
          </p:nvPr>
        </p:nvSpPr>
        <p:spPr>
          <a:xfrm>
            <a:off x="872952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smtClean="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16" name="図プレースホルダー 15"/>
          <p:cNvSpPr>
            <a:spLocks noGrp="1"/>
          </p:cNvSpPr>
          <p:nvPr>
            <p:ph type="pic" sz="quarter" idx="64" hasCustomPrompt="1"/>
          </p:nvPr>
        </p:nvSpPr>
        <p:spPr>
          <a:xfrm>
            <a:off x="3252862" y="1260475"/>
            <a:ext cx="2694954" cy="1679575"/>
          </a:xfrm>
        </p:spPr>
        <p:txBody>
          <a:bodyPr/>
          <a:lstStyle>
            <a:lvl1pPr>
              <a:defRPr/>
            </a:lvl1pPr>
          </a:lstStyle>
          <a:p>
            <a:r>
              <a:rPr kumimoji="1" lang="en-US" altLang="ja-JP" dirty="0" smtClean="0"/>
              <a:t>Add an image</a:t>
            </a:r>
            <a:endParaRPr kumimoji="1" lang="ja-JP" altLang="en-US" dirty="0"/>
          </a:p>
        </p:txBody>
      </p:sp>
      <p:sp>
        <p:nvSpPr>
          <p:cNvPr id="76" name="図プレースホルダー 15"/>
          <p:cNvSpPr>
            <a:spLocks noGrp="1"/>
          </p:cNvSpPr>
          <p:nvPr>
            <p:ph type="pic" sz="quarter" idx="65" hasCustomPrompt="1"/>
          </p:nvPr>
        </p:nvSpPr>
        <p:spPr>
          <a:xfrm>
            <a:off x="5993667" y="1260385"/>
            <a:ext cx="2694954" cy="1679575"/>
          </a:xfrm>
        </p:spPr>
        <p:txBody>
          <a:bodyPr/>
          <a:lstStyle>
            <a:lvl1pPr>
              <a:defRPr baseline="0"/>
            </a:lvl1pPr>
          </a:lstStyle>
          <a:p>
            <a:r>
              <a:rPr kumimoji="1" lang="en-US" altLang="ja-JP" dirty="0" smtClean="0"/>
              <a:t>Add an image</a:t>
            </a:r>
            <a:endParaRPr kumimoji="1" lang="ja-JP" altLang="en-US" dirty="0"/>
          </a:p>
        </p:txBody>
      </p:sp>
      <p:sp>
        <p:nvSpPr>
          <p:cNvPr id="77" name="図プレースホルダー 15"/>
          <p:cNvSpPr>
            <a:spLocks noGrp="1"/>
          </p:cNvSpPr>
          <p:nvPr>
            <p:ph type="pic" sz="quarter" idx="66" hasCustomPrompt="1"/>
          </p:nvPr>
        </p:nvSpPr>
        <p:spPr>
          <a:xfrm>
            <a:off x="8734472" y="1260810"/>
            <a:ext cx="2694954" cy="1679575"/>
          </a:xfrm>
          <a:prstGeom prst="round1Rect">
            <a:avLst>
              <a:gd name="adj" fmla="val 9800"/>
            </a:avLst>
          </a:prstGeom>
        </p:spPr>
        <p:txBody>
          <a:bodyPr/>
          <a:lstStyle>
            <a:lvl1pPr>
              <a:defRPr baseline="0"/>
            </a:lvl1pPr>
          </a:lstStyle>
          <a:p>
            <a:r>
              <a:rPr kumimoji="1" lang="en-US" altLang="ja-JP" dirty="0" smtClean="0"/>
              <a:t>Add an image</a:t>
            </a:r>
            <a:endParaRPr kumimoji="1" lang="ja-JP" altLang="en-US" dirty="0"/>
          </a:p>
        </p:txBody>
      </p:sp>
      <p:sp>
        <p:nvSpPr>
          <p:cNvPr id="78" name="テキスト プレースホルダー 11"/>
          <p:cNvSpPr>
            <a:spLocks noGrp="1"/>
          </p:cNvSpPr>
          <p:nvPr>
            <p:ph type="body" sz="quarter" idx="67" hasCustomPrompt="1"/>
          </p:nvPr>
        </p:nvSpPr>
        <p:spPr>
          <a:xfrm>
            <a:off x="3252862" y="2523807"/>
            <a:ext cx="2694954" cy="416578"/>
          </a:xfrm>
          <a:solidFill>
            <a:schemeClr val="accent1">
              <a:alpha val="69000"/>
            </a:schemeClr>
          </a:solidFill>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79" name="テキスト プレースホルダー 11"/>
          <p:cNvSpPr>
            <a:spLocks noGrp="1"/>
          </p:cNvSpPr>
          <p:nvPr>
            <p:ph type="body" sz="quarter" idx="68" hasCustomPrompt="1"/>
          </p:nvPr>
        </p:nvSpPr>
        <p:spPr>
          <a:xfrm>
            <a:off x="5993667" y="2523807"/>
            <a:ext cx="2694954" cy="416578"/>
          </a:xfrm>
          <a:solidFill>
            <a:schemeClr val="accent1">
              <a:alpha val="69000"/>
            </a:schemeClr>
          </a:solidFill>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80" name="テキスト プレースホルダー 11"/>
          <p:cNvSpPr>
            <a:spLocks noGrp="1"/>
          </p:cNvSpPr>
          <p:nvPr>
            <p:ph type="body" sz="quarter" idx="69" hasCustomPrompt="1"/>
          </p:nvPr>
        </p:nvSpPr>
        <p:spPr>
          <a:xfrm>
            <a:off x="8734472" y="2523807"/>
            <a:ext cx="2694954" cy="416578"/>
          </a:xfrm>
          <a:solidFill>
            <a:schemeClr val="accent1">
              <a:alpha val="69000"/>
            </a:schemeClr>
          </a:solidFill>
        </p:spPr>
        <p:txBody>
          <a:bodyPr anchor="ctr">
            <a:noAutofit/>
          </a:bodyPr>
          <a:lstStyle>
            <a:lvl1pPr algn="ctr">
              <a:lnSpc>
                <a:spcPct val="120000"/>
              </a:lnSpc>
              <a:defRPr sz="1600" spc="200">
                <a:solidFill>
                  <a:schemeClr val="bg1"/>
                </a:solidFill>
                <a:latin typeface="+mj-lt"/>
              </a:defRPr>
            </a:lvl1pPr>
          </a:lstStyle>
          <a:p>
            <a:pPr lvl="0"/>
            <a:r>
              <a:rPr lang="en-US" altLang="ja-JP" dirty="0" smtClean="0"/>
              <a:t>TEXT HERE</a:t>
            </a:r>
            <a:endParaRPr lang="en-US" dirty="0"/>
          </a:p>
        </p:txBody>
      </p:sp>
      <p:sp>
        <p:nvSpPr>
          <p:cNvPr id="83" name="テキスト プレースホルダー 11"/>
          <p:cNvSpPr>
            <a:spLocks noGrp="1"/>
          </p:cNvSpPr>
          <p:nvPr>
            <p:ph type="body" sz="quarter" idx="70" hasCustomPrompt="1"/>
          </p:nvPr>
        </p:nvSpPr>
        <p:spPr>
          <a:xfrm>
            <a:off x="1038051" y="2316434"/>
            <a:ext cx="1855889" cy="378417"/>
          </a:xfrm>
        </p:spPr>
        <p:txBody>
          <a:bodyPr anchor="ctr">
            <a:noAutofit/>
          </a:bodyPr>
          <a:lstStyle>
            <a:lvl1pPr algn="ctr">
              <a:lnSpc>
                <a:spcPct val="120000"/>
              </a:lnSpc>
              <a:defRPr sz="1333" spc="0">
                <a:solidFill>
                  <a:schemeClr val="bg1"/>
                </a:solidFill>
                <a:latin typeface="+mj-lt"/>
              </a:defRPr>
            </a:lvl1pPr>
          </a:lstStyle>
          <a:p>
            <a:pPr lvl="0"/>
            <a:r>
              <a:rPr lang="en-US" altLang="ja-JP" dirty="0" smtClean="0"/>
              <a:t>TEXT HERE</a:t>
            </a:r>
            <a:endParaRPr lang="en-US" dirty="0"/>
          </a:p>
        </p:txBody>
      </p:sp>
      <p:sp>
        <p:nvSpPr>
          <p:cNvPr id="84" name="テキスト プレースホルダー 11"/>
          <p:cNvSpPr>
            <a:spLocks noGrp="1"/>
          </p:cNvSpPr>
          <p:nvPr>
            <p:ph type="body" sz="quarter" idx="71" hasCustomPrompt="1"/>
          </p:nvPr>
        </p:nvSpPr>
        <p:spPr>
          <a:xfrm>
            <a:off x="1130774" y="1812098"/>
            <a:ext cx="1807909" cy="356441"/>
          </a:xfrm>
        </p:spPr>
        <p:txBody>
          <a:bodyPr anchor="ctr">
            <a:noAutofit/>
          </a:bodyPr>
          <a:lstStyle>
            <a:lvl1pPr algn="r">
              <a:lnSpc>
                <a:spcPct val="120000"/>
              </a:lnSpc>
              <a:defRPr sz="1333" spc="0">
                <a:solidFill>
                  <a:schemeClr val="bg1"/>
                </a:solidFill>
                <a:latin typeface="+mj-lt"/>
              </a:defRPr>
            </a:lvl1pPr>
          </a:lstStyle>
          <a:p>
            <a:pPr lvl="0"/>
            <a:r>
              <a:rPr lang="en-US" altLang="ja-JP" dirty="0" smtClean="0"/>
              <a:t>TEXT HERE</a:t>
            </a:r>
            <a:endParaRPr lang="en-US" dirty="0"/>
          </a:p>
        </p:txBody>
      </p:sp>
      <p:pic>
        <p:nvPicPr>
          <p:cNvPr id="44" name="図 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8840" y="1803400"/>
            <a:ext cx="390152" cy="390118"/>
          </a:xfrm>
          <a:prstGeom prst="rect">
            <a:avLst/>
          </a:prstGeom>
        </p:spPr>
      </p:pic>
      <p:pic>
        <p:nvPicPr>
          <p:cNvPr id="85" name="図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781512" y="2565605"/>
            <a:ext cx="390118" cy="390152"/>
          </a:xfrm>
          <a:prstGeom prst="rect">
            <a:avLst/>
          </a:prstGeom>
        </p:spPr>
      </p:pic>
    </p:spTree>
    <p:extLst>
      <p:ext uri="{BB962C8B-B14F-4D97-AF65-F5344CB8AC3E}">
        <p14:creationId xmlns:p14="http://schemas.microsoft.com/office/powerpoint/2010/main" val="310367542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ubbles">
    <p:spTree>
      <p:nvGrpSpPr>
        <p:cNvPr id="1" name=""/>
        <p:cNvGrpSpPr/>
        <p:nvPr/>
      </p:nvGrpSpPr>
      <p:grpSpPr>
        <a:xfrm>
          <a:off x="0" y="0"/>
          <a:ext cx="0" cy="0"/>
          <a:chOff x="0" y="0"/>
          <a:chExt cx="0" cy="0"/>
        </a:xfrm>
      </p:grpSpPr>
      <p:sp>
        <p:nvSpPr>
          <p:cNvPr id="27" name="円/楕円 26"/>
          <p:cNvSpPr/>
          <p:nvPr userDrawn="1"/>
        </p:nvSpPr>
        <p:spPr>
          <a:xfrm>
            <a:off x="9466343" y="4142400"/>
            <a:ext cx="792686" cy="79261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6" name="円/楕円 25"/>
          <p:cNvSpPr/>
          <p:nvPr userDrawn="1"/>
        </p:nvSpPr>
        <p:spPr>
          <a:xfrm>
            <a:off x="9020852" y="1310907"/>
            <a:ext cx="691591" cy="69153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8" name="円/楕円 27"/>
          <p:cNvSpPr/>
          <p:nvPr userDrawn="1"/>
        </p:nvSpPr>
        <p:spPr>
          <a:xfrm>
            <a:off x="2456629" y="1355913"/>
            <a:ext cx="601573" cy="60152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5" name="円/楕円 24"/>
          <p:cNvSpPr/>
          <p:nvPr userDrawn="1"/>
        </p:nvSpPr>
        <p:spPr>
          <a:xfrm>
            <a:off x="3406428" y="3815101"/>
            <a:ext cx="683587" cy="68352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9" name="円/楕円 28"/>
          <p:cNvSpPr/>
          <p:nvPr userDrawn="1"/>
        </p:nvSpPr>
        <p:spPr>
          <a:xfrm>
            <a:off x="330079" y="4021417"/>
            <a:ext cx="988406" cy="988320"/>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円/楕円 10"/>
          <p:cNvSpPr/>
          <p:nvPr userDrawn="1"/>
        </p:nvSpPr>
        <p:spPr>
          <a:xfrm>
            <a:off x="9576689" y="1958837"/>
            <a:ext cx="2198218" cy="219802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円/楕円 9"/>
          <p:cNvSpPr/>
          <p:nvPr userDrawn="1"/>
        </p:nvSpPr>
        <p:spPr>
          <a:xfrm>
            <a:off x="7206220" y="1110694"/>
            <a:ext cx="2250445" cy="2250250"/>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円/楕円 8"/>
          <p:cNvSpPr/>
          <p:nvPr userDrawn="1"/>
        </p:nvSpPr>
        <p:spPr>
          <a:xfrm>
            <a:off x="7416261" y="2619439"/>
            <a:ext cx="2670000" cy="2669768"/>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円/楕円 7"/>
          <p:cNvSpPr/>
          <p:nvPr userDrawn="1"/>
        </p:nvSpPr>
        <p:spPr>
          <a:xfrm>
            <a:off x="274848" y="1416650"/>
            <a:ext cx="2087275" cy="2087094"/>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円/楕円 6"/>
          <p:cNvSpPr/>
          <p:nvPr userDrawn="1"/>
        </p:nvSpPr>
        <p:spPr>
          <a:xfrm>
            <a:off x="814955" y="2678917"/>
            <a:ext cx="2356032" cy="2355828"/>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円/楕円 4"/>
          <p:cNvSpPr/>
          <p:nvPr userDrawn="1"/>
        </p:nvSpPr>
        <p:spPr>
          <a:xfrm>
            <a:off x="2465281" y="1275838"/>
            <a:ext cx="2670000" cy="2669768"/>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円/楕円 5"/>
          <p:cNvSpPr/>
          <p:nvPr userDrawn="1"/>
        </p:nvSpPr>
        <p:spPr>
          <a:xfrm>
            <a:off x="4441842" y="1868826"/>
            <a:ext cx="3270118" cy="3269835"/>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テキスト プレースホルダー 11"/>
          <p:cNvSpPr>
            <a:spLocks noGrp="1"/>
          </p:cNvSpPr>
          <p:nvPr>
            <p:ph type="body" sz="quarter" idx="16" hasCustomPrompt="1"/>
          </p:nvPr>
        </p:nvSpPr>
        <p:spPr>
          <a:xfrm>
            <a:off x="1662577" y="5229200"/>
            <a:ext cx="8866289" cy="900100"/>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7" hasCustomPrompt="1"/>
          </p:nvPr>
        </p:nvSpPr>
        <p:spPr>
          <a:xfrm>
            <a:off x="4853952" y="2872178"/>
            <a:ext cx="2483037" cy="515469"/>
          </a:xfrm>
        </p:spPr>
        <p:txBody>
          <a:bodyPr anchor="t">
            <a:noAutofit/>
          </a:bodyPr>
          <a:lstStyle>
            <a:lvl1pPr algn="ctr">
              <a:lnSpc>
                <a:spcPct val="120000"/>
              </a:lnSpc>
              <a:defRPr sz="2133" spc="200">
                <a:solidFill>
                  <a:schemeClr val="bg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8" hasCustomPrompt="1"/>
          </p:nvPr>
        </p:nvSpPr>
        <p:spPr>
          <a:xfrm>
            <a:off x="4745732" y="3398997"/>
            <a:ext cx="2670528" cy="900100"/>
          </a:xfrm>
        </p:spPr>
        <p:txBody>
          <a:bodyPr anchor="t">
            <a:noAutofit/>
          </a:bodyPr>
          <a:lstStyle>
            <a:lvl1pPr algn="ctr">
              <a:lnSpc>
                <a:spcPct val="120000"/>
              </a:lnSpc>
              <a:defRPr sz="1333">
                <a:solidFill>
                  <a:schemeClr val="bg1"/>
                </a:solidFill>
                <a:latin typeface="+mn-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9" hasCustomPrompt="1"/>
          </p:nvPr>
        </p:nvSpPr>
        <p:spPr>
          <a:xfrm>
            <a:off x="7734522" y="3278984"/>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0" hasCustomPrompt="1"/>
          </p:nvPr>
        </p:nvSpPr>
        <p:spPr>
          <a:xfrm>
            <a:off x="7626303" y="3805802"/>
            <a:ext cx="2280451" cy="900100"/>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1" hasCustomPrompt="1"/>
          </p:nvPr>
        </p:nvSpPr>
        <p:spPr>
          <a:xfrm>
            <a:off x="2768275" y="1904023"/>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2" hasCustomPrompt="1"/>
          </p:nvPr>
        </p:nvSpPr>
        <p:spPr>
          <a:xfrm>
            <a:off x="2660056" y="2430841"/>
            <a:ext cx="2280451" cy="900100"/>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3" hasCustomPrompt="1"/>
          </p:nvPr>
        </p:nvSpPr>
        <p:spPr>
          <a:xfrm>
            <a:off x="932798" y="3551213"/>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4" hasCustomPrompt="1"/>
          </p:nvPr>
        </p:nvSpPr>
        <p:spPr>
          <a:xfrm>
            <a:off x="241777" y="2115192"/>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5" hasCustomPrompt="1"/>
          </p:nvPr>
        </p:nvSpPr>
        <p:spPr>
          <a:xfrm>
            <a:off x="7271269" y="1953814"/>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6" hasCustomPrompt="1"/>
          </p:nvPr>
        </p:nvSpPr>
        <p:spPr>
          <a:xfrm>
            <a:off x="9615624" y="2800116"/>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smtClean="0"/>
              <a:t>TEXT HERE</a:t>
            </a:r>
            <a:endParaRPr lang="en-US" dirty="0"/>
          </a:p>
        </p:txBody>
      </p:sp>
      <p:sp>
        <p:nvSpPr>
          <p:cNvPr id="24" name="円/楕円 23"/>
          <p:cNvSpPr/>
          <p:nvPr userDrawn="1"/>
        </p:nvSpPr>
        <p:spPr>
          <a:xfrm>
            <a:off x="4895762" y="1166999"/>
            <a:ext cx="601573" cy="60152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30" name="円/楕円 29"/>
          <p:cNvSpPr/>
          <p:nvPr userDrawn="1"/>
        </p:nvSpPr>
        <p:spPr>
          <a:xfrm>
            <a:off x="11378563" y="4005060"/>
            <a:ext cx="792686" cy="79261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Tree>
    <p:extLst>
      <p:ext uri="{BB962C8B-B14F-4D97-AF65-F5344CB8AC3E}">
        <p14:creationId xmlns:p14="http://schemas.microsoft.com/office/powerpoint/2010/main" val="235150514"/>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ircle Diagram">
    <p:spTree>
      <p:nvGrpSpPr>
        <p:cNvPr id="1" name=""/>
        <p:cNvGrpSpPr/>
        <p:nvPr/>
      </p:nvGrpSpPr>
      <p:grpSpPr>
        <a:xfrm>
          <a:off x="0" y="0"/>
          <a:ext cx="0" cy="0"/>
          <a:chOff x="0" y="0"/>
          <a:chExt cx="0" cy="0"/>
        </a:xfrm>
      </p:grpSpPr>
      <p:sp>
        <p:nvSpPr>
          <p:cNvPr id="5" name="円/楕円 4"/>
          <p:cNvSpPr/>
          <p:nvPr userDrawn="1"/>
        </p:nvSpPr>
        <p:spPr>
          <a:xfrm>
            <a:off x="3995584" y="1628800"/>
            <a:ext cx="4200831" cy="4200467"/>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1" name="円/楕円 10"/>
          <p:cNvSpPr>
            <a:spLocks noChangeAspect="1"/>
          </p:cNvSpPr>
          <p:nvPr userDrawn="1"/>
        </p:nvSpPr>
        <p:spPr>
          <a:xfrm>
            <a:off x="3995584" y="1628800"/>
            <a:ext cx="4200831" cy="4200467"/>
          </a:xfrm>
          <a:prstGeom prst="ellipse">
            <a:avLst/>
          </a:prstGeom>
          <a:solidFill>
            <a:schemeClr val="accent1">
              <a:lumMod val="5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10" name="円/楕円 9"/>
          <p:cNvSpPr>
            <a:spLocks noChangeAspect="1"/>
          </p:cNvSpPr>
          <p:nvPr userDrawn="1"/>
        </p:nvSpPr>
        <p:spPr>
          <a:xfrm>
            <a:off x="4266606" y="2170796"/>
            <a:ext cx="3658788" cy="3658471"/>
          </a:xfrm>
          <a:prstGeom prst="ellipse">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円/楕円 8"/>
          <p:cNvSpPr>
            <a:spLocks noChangeAspect="1"/>
          </p:cNvSpPr>
          <p:nvPr userDrawn="1"/>
        </p:nvSpPr>
        <p:spPr>
          <a:xfrm>
            <a:off x="4537627" y="2712792"/>
            <a:ext cx="3116746" cy="3116475"/>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8" name="円/楕円 7"/>
          <p:cNvSpPr>
            <a:spLocks noChangeAspect="1"/>
          </p:cNvSpPr>
          <p:nvPr userDrawn="1"/>
        </p:nvSpPr>
        <p:spPr>
          <a:xfrm>
            <a:off x="4808649" y="3254788"/>
            <a:ext cx="2574703" cy="2574479"/>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円/楕円 6"/>
          <p:cNvSpPr/>
          <p:nvPr userDrawn="1"/>
        </p:nvSpPr>
        <p:spPr>
          <a:xfrm>
            <a:off x="5079670" y="3796783"/>
            <a:ext cx="2032660" cy="2032484"/>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6" name="円/楕円 5"/>
          <p:cNvSpPr/>
          <p:nvPr userDrawn="1"/>
        </p:nvSpPr>
        <p:spPr>
          <a:xfrm>
            <a:off x="5350691" y="4338779"/>
            <a:ext cx="1490617" cy="1490488"/>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テキスト プレースホルダー 11"/>
          <p:cNvSpPr>
            <a:spLocks noGrp="1"/>
          </p:cNvSpPr>
          <p:nvPr>
            <p:ph type="body" sz="quarter" idx="18" hasCustomPrompt="1"/>
          </p:nvPr>
        </p:nvSpPr>
        <p:spPr>
          <a:xfrm>
            <a:off x="5342982" y="4891421"/>
            <a:ext cx="1506037" cy="390043"/>
          </a:xfrm>
        </p:spPr>
        <p:txBody>
          <a:bodyPr anchor="ctr">
            <a:noAutofit/>
          </a:bodyPr>
          <a:lstStyle>
            <a:lvl1pPr algn="ctr">
              <a:lnSpc>
                <a:spcPct val="120000"/>
              </a:lnSpc>
              <a:defRPr sz="1333">
                <a:solidFill>
                  <a:schemeClr val="tx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9" hasCustomPrompt="1"/>
          </p:nvPr>
        </p:nvSpPr>
        <p:spPr>
          <a:xfrm>
            <a:off x="5342982" y="3880986"/>
            <a:ext cx="1506037" cy="390043"/>
          </a:xfrm>
        </p:spPr>
        <p:txBody>
          <a:bodyPr anchor="ctr">
            <a:noAutofit/>
          </a:bodyPr>
          <a:lstStyle>
            <a:lvl1pPr algn="ctr">
              <a:lnSpc>
                <a:spcPct val="120000"/>
              </a:lnSpc>
              <a:defRPr sz="1333">
                <a:solidFill>
                  <a:schemeClr val="tx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0" hasCustomPrompt="1"/>
          </p:nvPr>
        </p:nvSpPr>
        <p:spPr>
          <a:xfrm>
            <a:off x="5342982" y="3338991"/>
            <a:ext cx="1506037" cy="390043"/>
          </a:xfrm>
        </p:spPr>
        <p:txBody>
          <a:bodyPr anchor="ctr">
            <a:noAutofit/>
          </a:bodyPr>
          <a:lstStyle>
            <a:lvl1pPr algn="ctr">
              <a:lnSpc>
                <a:spcPct val="120000"/>
              </a:lnSpc>
              <a:defRPr sz="1333">
                <a:solidFill>
                  <a:schemeClr val="tx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1" hasCustomPrompt="1"/>
          </p:nvPr>
        </p:nvSpPr>
        <p:spPr>
          <a:xfrm>
            <a:off x="5342982" y="2761185"/>
            <a:ext cx="1506037" cy="390043"/>
          </a:xfrm>
        </p:spPr>
        <p:txBody>
          <a:bodyPr anchor="ctr">
            <a:noAutofit/>
          </a:bodyPr>
          <a:lstStyle>
            <a:lvl1pPr algn="ctr">
              <a:lnSpc>
                <a:spcPct val="120000"/>
              </a:lnSpc>
              <a:defRPr sz="1333">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2" hasCustomPrompt="1"/>
          </p:nvPr>
        </p:nvSpPr>
        <p:spPr>
          <a:xfrm>
            <a:off x="5342982" y="2221125"/>
            <a:ext cx="1506037" cy="390043"/>
          </a:xfrm>
        </p:spPr>
        <p:txBody>
          <a:bodyPr anchor="ctr">
            <a:noAutofit/>
          </a:bodyPr>
          <a:lstStyle>
            <a:lvl1pPr algn="ctr">
              <a:lnSpc>
                <a:spcPct val="120000"/>
              </a:lnSpc>
              <a:defRPr sz="1333">
                <a:solidFill>
                  <a:schemeClr val="bg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3" hasCustomPrompt="1"/>
          </p:nvPr>
        </p:nvSpPr>
        <p:spPr>
          <a:xfrm>
            <a:off x="5342982" y="1681065"/>
            <a:ext cx="1506037" cy="390043"/>
          </a:xfrm>
        </p:spPr>
        <p:txBody>
          <a:bodyPr anchor="ctr">
            <a:noAutofit/>
          </a:bodyPr>
          <a:lstStyle>
            <a:lvl1pPr algn="ctr">
              <a:lnSpc>
                <a:spcPct val="120000"/>
              </a:lnSpc>
              <a:defRPr sz="1333">
                <a:solidFill>
                  <a:schemeClr val="bg1"/>
                </a:solidFill>
                <a:latin typeface="+mj-lt"/>
              </a:defRPr>
            </a:lvl1pPr>
          </a:lstStyle>
          <a:p>
            <a:pPr lvl="0"/>
            <a:r>
              <a:rPr lang="en-US" altLang="ja-JP" dirty="0" smtClean="0"/>
              <a:t>Text Here</a:t>
            </a:r>
            <a:endParaRPr lang="en-US" dirty="0"/>
          </a:p>
        </p:txBody>
      </p:sp>
      <p:cxnSp>
        <p:nvCxnSpPr>
          <p:cNvPr id="19" name="直線コネクタ 18"/>
          <p:cNvCxnSpPr/>
          <p:nvPr userDrawn="1"/>
        </p:nvCxnSpPr>
        <p:spPr>
          <a:xfrm flipH="1">
            <a:off x="6846149" y="1891087"/>
            <a:ext cx="1745183" cy="0"/>
          </a:xfrm>
          <a:prstGeom prst="line">
            <a:avLst/>
          </a:prstGeom>
          <a:ln w="12700">
            <a:solidFill>
              <a:schemeClr val="accent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3660679" y="2461151"/>
            <a:ext cx="1685172" cy="0"/>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H="1">
            <a:off x="6906160" y="3001211"/>
            <a:ext cx="1685172" cy="0"/>
          </a:xfrm>
          <a:prstGeom prst="line">
            <a:avLst/>
          </a:prstGeom>
          <a:ln w="1270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flipH="1">
            <a:off x="3665519" y="3571274"/>
            <a:ext cx="1685172" cy="0"/>
          </a:xfrm>
          <a:prstGeom prst="line">
            <a:avLst/>
          </a:prstGeom>
          <a:ln w="12700">
            <a:solidFill>
              <a:schemeClr val="accent1">
                <a:lumMod val="60000"/>
                <a:lumOff val="4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a:off x="6811304" y="4111334"/>
            <a:ext cx="1780028" cy="0"/>
          </a:xfrm>
          <a:prstGeom prst="line">
            <a:avLst/>
          </a:prstGeom>
          <a:ln w="12700">
            <a:solidFill>
              <a:schemeClr val="accent1">
                <a:lumMod val="40000"/>
                <a:lumOff val="6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H="1">
            <a:off x="3665519" y="4651394"/>
            <a:ext cx="1950386" cy="0"/>
          </a:xfrm>
          <a:prstGeom prst="line">
            <a:avLst/>
          </a:prstGeom>
          <a:ln w="12700">
            <a:solidFill>
              <a:schemeClr val="accent1">
                <a:lumMod val="20000"/>
                <a:lumOff val="8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 name="テキスト プレースホルダー 11"/>
          <p:cNvSpPr>
            <a:spLocks noGrp="1"/>
          </p:cNvSpPr>
          <p:nvPr>
            <p:ph type="body" sz="quarter" idx="24" hasCustomPrompt="1"/>
          </p:nvPr>
        </p:nvSpPr>
        <p:spPr>
          <a:xfrm>
            <a:off x="8676510" y="2011901"/>
            <a:ext cx="3240641" cy="59926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5" hasCustomPrompt="1"/>
          </p:nvPr>
        </p:nvSpPr>
        <p:spPr>
          <a:xfrm>
            <a:off x="8676510" y="1651061"/>
            <a:ext cx="3240641"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6" hasCustomPrompt="1"/>
          </p:nvPr>
        </p:nvSpPr>
        <p:spPr>
          <a:xfrm>
            <a:off x="8676510" y="3122025"/>
            <a:ext cx="3240641" cy="59926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7" hasCustomPrompt="1"/>
          </p:nvPr>
        </p:nvSpPr>
        <p:spPr>
          <a:xfrm>
            <a:off x="8676510" y="2761185"/>
            <a:ext cx="3240641"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8" hasCustomPrompt="1"/>
          </p:nvPr>
        </p:nvSpPr>
        <p:spPr>
          <a:xfrm>
            <a:off x="8676510" y="4232147"/>
            <a:ext cx="3240641" cy="59926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29" hasCustomPrompt="1"/>
          </p:nvPr>
        </p:nvSpPr>
        <p:spPr>
          <a:xfrm>
            <a:off x="8676510" y="3871307"/>
            <a:ext cx="3240641"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0" hasCustomPrompt="1"/>
          </p:nvPr>
        </p:nvSpPr>
        <p:spPr>
          <a:xfrm>
            <a:off x="424878" y="2590275"/>
            <a:ext cx="3240641" cy="599267"/>
          </a:xfrm>
        </p:spPr>
        <p:txBody>
          <a:bodyPr anchor="t">
            <a:noAutofit/>
          </a:bodyPr>
          <a:lstStyle>
            <a:lvl1pPr algn="r">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1" hasCustomPrompt="1"/>
          </p:nvPr>
        </p:nvSpPr>
        <p:spPr>
          <a:xfrm>
            <a:off x="424878" y="2229435"/>
            <a:ext cx="3240641" cy="430015"/>
          </a:xfrm>
        </p:spPr>
        <p:txBody>
          <a:bodyPr anchor="b">
            <a:noAutofit/>
          </a:bodyPr>
          <a:lstStyle>
            <a:lvl1pPr algn="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32" hasCustomPrompt="1"/>
          </p:nvPr>
        </p:nvSpPr>
        <p:spPr>
          <a:xfrm>
            <a:off x="424878" y="3700398"/>
            <a:ext cx="3240641" cy="599267"/>
          </a:xfrm>
        </p:spPr>
        <p:txBody>
          <a:bodyPr anchor="t">
            <a:noAutofit/>
          </a:bodyPr>
          <a:lstStyle>
            <a:lvl1pPr algn="r">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33" hasCustomPrompt="1"/>
          </p:nvPr>
        </p:nvSpPr>
        <p:spPr>
          <a:xfrm>
            <a:off x="424878" y="3339558"/>
            <a:ext cx="3240641" cy="430015"/>
          </a:xfrm>
        </p:spPr>
        <p:txBody>
          <a:bodyPr anchor="b">
            <a:noAutofit/>
          </a:bodyPr>
          <a:lstStyle>
            <a:lvl1pPr algn="r">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4" hasCustomPrompt="1"/>
          </p:nvPr>
        </p:nvSpPr>
        <p:spPr>
          <a:xfrm>
            <a:off x="424878" y="4810521"/>
            <a:ext cx="3240641" cy="599267"/>
          </a:xfrm>
        </p:spPr>
        <p:txBody>
          <a:bodyPr anchor="t">
            <a:noAutofit/>
          </a:bodyPr>
          <a:lstStyle>
            <a:lvl1pPr algn="r">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35" hasCustomPrompt="1"/>
          </p:nvPr>
        </p:nvSpPr>
        <p:spPr>
          <a:xfrm>
            <a:off x="424878" y="4449681"/>
            <a:ext cx="3240641" cy="430015"/>
          </a:xfrm>
        </p:spPr>
        <p:txBody>
          <a:bodyPr anchor="b">
            <a:noAutofit/>
          </a:bodyPr>
          <a:lstStyle>
            <a:lvl1pPr algn="r">
              <a:lnSpc>
                <a:spcPct val="120000"/>
              </a:lnSpc>
              <a:defRPr sz="1600"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94443110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5" name="テキスト プレースホルダー 11"/>
          <p:cNvSpPr>
            <a:spLocks noGrp="1"/>
          </p:cNvSpPr>
          <p:nvPr>
            <p:ph type="body" sz="quarter" idx="17" hasCustomPrompt="1"/>
          </p:nvPr>
        </p:nvSpPr>
        <p:spPr>
          <a:xfrm>
            <a:off x="604913" y="1311060"/>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6" name="正方形/長方形 5"/>
          <p:cNvSpPr/>
          <p:nvPr userDrawn="1"/>
        </p:nvSpPr>
        <p:spPr>
          <a:xfrm>
            <a:off x="3095406" y="1118743"/>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7" name="テキスト プレースホルダー 11"/>
          <p:cNvSpPr>
            <a:spLocks noGrp="1"/>
          </p:cNvSpPr>
          <p:nvPr>
            <p:ph type="body" sz="quarter" idx="26" hasCustomPrompt="1"/>
          </p:nvPr>
        </p:nvSpPr>
        <p:spPr>
          <a:xfrm>
            <a:off x="3215430" y="1118743"/>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27" hasCustomPrompt="1"/>
          </p:nvPr>
        </p:nvSpPr>
        <p:spPr>
          <a:xfrm>
            <a:off x="604913" y="2353676"/>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9" name="正方形/長方形 8"/>
          <p:cNvSpPr/>
          <p:nvPr userDrawn="1"/>
        </p:nvSpPr>
        <p:spPr>
          <a:xfrm>
            <a:off x="3095406" y="2161359"/>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テキスト プレースホルダー 11"/>
          <p:cNvSpPr>
            <a:spLocks noGrp="1"/>
          </p:cNvSpPr>
          <p:nvPr>
            <p:ph type="body" sz="quarter" idx="28" hasCustomPrompt="1"/>
          </p:nvPr>
        </p:nvSpPr>
        <p:spPr>
          <a:xfrm>
            <a:off x="3215430" y="2161359"/>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29" hasCustomPrompt="1"/>
          </p:nvPr>
        </p:nvSpPr>
        <p:spPr>
          <a:xfrm>
            <a:off x="604913" y="3396292"/>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12" name="正方形/長方形 11"/>
          <p:cNvSpPr/>
          <p:nvPr userDrawn="1"/>
        </p:nvSpPr>
        <p:spPr>
          <a:xfrm>
            <a:off x="3095406" y="3203975"/>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3" name="テキスト プレースホルダー 11"/>
          <p:cNvSpPr>
            <a:spLocks noGrp="1"/>
          </p:cNvSpPr>
          <p:nvPr>
            <p:ph type="body" sz="quarter" idx="30" hasCustomPrompt="1"/>
          </p:nvPr>
        </p:nvSpPr>
        <p:spPr>
          <a:xfrm>
            <a:off x="3215430" y="3203975"/>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31" hasCustomPrompt="1"/>
          </p:nvPr>
        </p:nvSpPr>
        <p:spPr>
          <a:xfrm>
            <a:off x="604913" y="4438908"/>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15" name="正方形/長方形 14"/>
          <p:cNvSpPr/>
          <p:nvPr userDrawn="1"/>
        </p:nvSpPr>
        <p:spPr>
          <a:xfrm>
            <a:off x="3095406" y="4246591"/>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6" name="テキスト プレースホルダー 11"/>
          <p:cNvSpPr>
            <a:spLocks noGrp="1"/>
          </p:cNvSpPr>
          <p:nvPr>
            <p:ph type="body" sz="quarter" idx="32" hasCustomPrompt="1"/>
          </p:nvPr>
        </p:nvSpPr>
        <p:spPr>
          <a:xfrm>
            <a:off x="3215430" y="4246591"/>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33" hasCustomPrompt="1"/>
          </p:nvPr>
        </p:nvSpPr>
        <p:spPr>
          <a:xfrm>
            <a:off x="604913" y="5481523"/>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18" name="正方形/長方形 17"/>
          <p:cNvSpPr/>
          <p:nvPr userDrawn="1"/>
        </p:nvSpPr>
        <p:spPr>
          <a:xfrm>
            <a:off x="3095406" y="5289207"/>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9" name="テキスト プレースホルダー 11"/>
          <p:cNvSpPr>
            <a:spLocks noGrp="1"/>
          </p:cNvSpPr>
          <p:nvPr>
            <p:ph type="body" sz="quarter" idx="34" hasCustomPrompt="1"/>
          </p:nvPr>
        </p:nvSpPr>
        <p:spPr>
          <a:xfrm>
            <a:off x="3215430" y="5289207"/>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10890158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lk">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56071" y="1691917"/>
            <a:ext cx="1180582" cy="3413131"/>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45673" y="1627017"/>
            <a:ext cx="974940" cy="3478031"/>
          </a:xfrm>
          <a:prstGeom prst="rect">
            <a:avLst/>
          </a:prstGeom>
        </p:spPr>
      </p:pic>
      <p:grpSp>
        <p:nvGrpSpPr>
          <p:cNvPr id="7" name="グループ化 6"/>
          <p:cNvGrpSpPr/>
          <p:nvPr userDrawn="1"/>
        </p:nvGrpSpPr>
        <p:grpSpPr>
          <a:xfrm>
            <a:off x="844961" y="1246007"/>
            <a:ext cx="3195632" cy="1290143"/>
            <a:chOff x="792895" y="1183060"/>
            <a:chExt cx="4793032" cy="1935215"/>
          </a:xfrm>
          <a:solidFill>
            <a:schemeClr val="accent1">
              <a:lumMod val="20000"/>
              <a:lumOff val="80000"/>
            </a:schemeClr>
          </a:solidFill>
        </p:grpSpPr>
        <p:sp>
          <p:nvSpPr>
            <p:cNvPr id="8" name="正方形/長方形 7"/>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二等辺三角形 8"/>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10" name="グループ化 9"/>
          <p:cNvGrpSpPr/>
          <p:nvPr userDrawn="1"/>
        </p:nvGrpSpPr>
        <p:grpSpPr>
          <a:xfrm>
            <a:off x="844961" y="3286233"/>
            <a:ext cx="3195632" cy="1290143"/>
            <a:chOff x="792895" y="4243400"/>
            <a:chExt cx="4793032" cy="1935215"/>
          </a:xfrm>
          <a:solidFill>
            <a:schemeClr val="accent1">
              <a:lumMod val="20000"/>
              <a:lumOff val="80000"/>
            </a:schemeClr>
          </a:solidFill>
        </p:grpSpPr>
        <p:sp>
          <p:nvSpPr>
            <p:cNvPr id="11" name="正方形/長方形 10"/>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2" name="二等辺三角形 11"/>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13" name="グループ化 12"/>
          <p:cNvGrpSpPr/>
          <p:nvPr userDrawn="1"/>
        </p:nvGrpSpPr>
        <p:grpSpPr>
          <a:xfrm rot="10800000">
            <a:off x="7986374" y="3286233"/>
            <a:ext cx="3195632" cy="1290143"/>
            <a:chOff x="792895" y="1183060"/>
            <a:chExt cx="4793032" cy="1935215"/>
          </a:xfrm>
          <a:solidFill>
            <a:schemeClr val="accent1">
              <a:lumMod val="20000"/>
              <a:lumOff val="80000"/>
            </a:schemeClr>
          </a:solidFill>
        </p:grpSpPr>
        <p:sp>
          <p:nvSpPr>
            <p:cNvPr id="14" name="正方形/長方形 13"/>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5" name="二等辺三角形 14"/>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grpSp>
        <p:nvGrpSpPr>
          <p:cNvPr id="16" name="グループ化 15"/>
          <p:cNvGrpSpPr/>
          <p:nvPr userDrawn="1"/>
        </p:nvGrpSpPr>
        <p:grpSpPr>
          <a:xfrm rot="10800000">
            <a:off x="7987568" y="1245770"/>
            <a:ext cx="3195632" cy="1290143"/>
            <a:chOff x="792895" y="4243400"/>
            <a:chExt cx="4793032" cy="1935215"/>
          </a:xfrm>
          <a:solidFill>
            <a:schemeClr val="accent1">
              <a:lumMod val="20000"/>
              <a:lumOff val="80000"/>
            </a:schemeClr>
          </a:solidFill>
        </p:grpSpPr>
        <p:sp>
          <p:nvSpPr>
            <p:cNvPr id="17" name="正方形/長方形 16"/>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8" name="二等辺三角形 17"/>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grpSp>
      <p:sp>
        <p:nvSpPr>
          <p:cNvPr id="19" name="テキスト プレースホルダー 11"/>
          <p:cNvSpPr>
            <a:spLocks noGrp="1"/>
          </p:cNvSpPr>
          <p:nvPr>
            <p:ph type="body" sz="quarter" idx="18" hasCustomPrompt="1"/>
          </p:nvPr>
        </p:nvSpPr>
        <p:spPr>
          <a:xfrm>
            <a:off x="907791" y="1330730"/>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19" hasCustomPrompt="1"/>
          </p:nvPr>
        </p:nvSpPr>
        <p:spPr>
          <a:xfrm>
            <a:off x="907791" y="3389366"/>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0" hasCustomPrompt="1"/>
          </p:nvPr>
        </p:nvSpPr>
        <p:spPr>
          <a:xfrm>
            <a:off x="8226421" y="1335779"/>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1" hasCustomPrompt="1"/>
          </p:nvPr>
        </p:nvSpPr>
        <p:spPr>
          <a:xfrm>
            <a:off x="8262064" y="3389366"/>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3"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24" name="テキスト プレースホルダー 11"/>
          <p:cNvSpPr>
            <a:spLocks noGrp="1"/>
          </p:cNvSpPr>
          <p:nvPr>
            <p:ph type="body" sz="quarter" idx="16" hasCustomPrompt="1"/>
          </p:nvPr>
        </p:nvSpPr>
        <p:spPr>
          <a:xfrm>
            <a:off x="1662577" y="5229200"/>
            <a:ext cx="8866289" cy="900100"/>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617602436"/>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No Contents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7" name="テキスト プレースホルダー 11"/>
          <p:cNvSpPr>
            <a:spLocks noGrp="1"/>
          </p:cNvSpPr>
          <p:nvPr>
            <p:ph type="body" sz="quarter" idx="16" hasCustomPrompt="1"/>
          </p:nvPr>
        </p:nvSpPr>
        <p:spPr>
          <a:xfrm>
            <a:off x="1662577" y="5229200"/>
            <a:ext cx="8866289" cy="900100"/>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17" hasCustomPrompt="1"/>
          </p:nvPr>
        </p:nvSpPr>
        <p:spPr>
          <a:xfrm>
            <a:off x="1662577" y="4778070"/>
            <a:ext cx="8866289"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46690129"/>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o Contents -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4" name="スライド番号プレースホルダー 3"/>
          <p:cNvSpPr>
            <a:spLocks noGrp="1"/>
          </p:cNvSpPr>
          <p:nvPr>
            <p:ph type="sldNum" sz="quarter" idx="11"/>
          </p:nvPr>
        </p:nvSpPr>
        <p:spPr>
          <a:xfrm>
            <a:off x="11582292" y="6394245"/>
            <a:ext cx="604913" cy="365125"/>
          </a:xfrm>
        </p:spPr>
        <p:txBody>
          <a:body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
        <p:nvSpPr>
          <p:cNvPr id="7" name="テキスト プレースホルダー 11"/>
          <p:cNvSpPr>
            <a:spLocks noGrp="1"/>
          </p:cNvSpPr>
          <p:nvPr>
            <p:ph type="body" sz="quarter" idx="16" hasCustomPrompt="1"/>
          </p:nvPr>
        </p:nvSpPr>
        <p:spPr>
          <a:xfrm>
            <a:off x="665717" y="5199197"/>
            <a:ext cx="5175418"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17" hasCustomPrompt="1"/>
          </p:nvPr>
        </p:nvSpPr>
        <p:spPr>
          <a:xfrm>
            <a:off x="665717" y="4778070"/>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8" hasCustomPrompt="1"/>
          </p:nvPr>
        </p:nvSpPr>
        <p:spPr>
          <a:xfrm>
            <a:off x="6328349" y="5193705"/>
            <a:ext cx="5175418"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9" hasCustomPrompt="1"/>
          </p:nvPr>
        </p:nvSpPr>
        <p:spPr>
          <a:xfrm>
            <a:off x="6328349" y="4772578"/>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83095189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slideLayout" Target="../slideLayouts/slideLayout151.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theme" Target="../theme/theme3.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8" Type="http://schemas.openxmlformats.org/officeDocument/2006/relationships/slideLayout" Target="../slideLayouts/slideLayout109.xml"/><Relationship Id="rId51" Type="http://schemas.openxmlformats.org/officeDocument/2006/relationships/slideLayout" Target="../slideLayouts/slideLayout1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4.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09600" y="1220755"/>
            <a:ext cx="10972800" cy="4905409"/>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5" name="フッター プレースホルダー 4"/>
          <p:cNvSpPr>
            <a:spLocks noGrp="1"/>
          </p:cNvSpPr>
          <p:nvPr>
            <p:ph type="ftr" sz="quarter" idx="3"/>
          </p:nvPr>
        </p:nvSpPr>
        <p:spPr>
          <a:xfrm>
            <a:off x="6276035" y="6394245"/>
            <a:ext cx="5185026" cy="365125"/>
          </a:xfrm>
          <a:prstGeom prst="rect">
            <a:avLst/>
          </a:prstGeom>
        </p:spPr>
        <p:txBody>
          <a:bodyPr vert="horz" lIns="163275" tIns="81638" rIns="163275" bIns="81638" rtlCol="0" anchor="ctr"/>
          <a:lstStyle>
            <a:lvl1pPr algn="r">
              <a:defRPr sz="1400">
                <a:solidFill>
                  <a:schemeClr val="bg1">
                    <a:lumMod val="50000"/>
                    <a:alpha val="70000"/>
                  </a:schemeClr>
                </a:solidFill>
              </a:defRPr>
            </a:lvl1p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6" name="スライド番号プレースホルダー 5"/>
          <p:cNvSpPr>
            <a:spLocks noGrp="1"/>
          </p:cNvSpPr>
          <p:nvPr>
            <p:ph type="sldNum" sz="quarter" idx="4"/>
          </p:nvPr>
        </p:nvSpPr>
        <p:spPr>
          <a:xfrm>
            <a:off x="11582292" y="6394245"/>
            <a:ext cx="604913" cy="365125"/>
          </a:xfrm>
          <a:prstGeom prst="rect">
            <a:avLst/>
          </a:prstGeom>
        </p:spPr>
        <p:txBody>
          <a:bodyPr vert="horz" lIns="163275" tIns="81638" rIns="163275" bIns="81638" rtlCol="0" anchor="ctr"/>
          <a:lstStyle>
            <a:lvl1pPr algn="l">
              <a:defRPr sz="2133">
                <a:solidFill>
                  <a:schemeClr val="bg2">
                    <a:lumMod val="75000"/>
                  </a:schemeClr>
                </a:solidFill>
                <a:latin typeface="+mj-lt"/>
              </a:defRPr>
            </a:lvl1p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cxnSp>
        <p:nvCxnSpPr>
          <p:cNvPr id="13" name="直線コネクタ 12"/>
          <p:cNvCxnSpPr/>
          <p:nvPr userDrawn="1"/>
        </p:nvCxnSpPr>
        <p:spPr>
          <a:xfrm flipV="1">
            <a:off x="11527074" y="6339324"/>
            <a:ext cx="0" cy="51867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直角三角形 1"/>
          <p:cNvSpPr/>
          <p:nvPr userDrawn="1"/>
        </p:nvSpPr>
        <p:spPr>
          <a:xfrm rot="10800000">
            <a:off x="10948920" y="-913"/>
            <a:ext cx="1243080" cy="1566926"/>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9" name="直角三角形 8"/>
          <p:cNvSpPr/>
          <p:nvPr userDrawn="1"/>
        </p:nvSpPr>
        <p:spPr>
          <a:xfrm rot="10800000">
            <a:off x="9475754" y="-914"/>
            <a:ext cx="2730540" cy="1299677"/>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Tree>
    <p:extLst>
      <p:ext uri="{BB962C8B-B14F-4D97-AF65-F5344CB8AC3E}">
        <p14:creationId xmlns:p14="http://schemas.microsoft.com/office/powerpoint/2010/main" val="403493258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Lst>
  <p:timing>
    <p:tnLst>
      <p:par>
        <p:cTn id="1" dur="indefinite" restart="never" nodeType="tmRoot"/>
      </p:par>
    </p:tnLst>
  </p:timing>
  <p:hf hdr="0" dt="0"/>
  <p:txStyles>
    <p:titleStyle>
      <a:lvl1pPr algn="l" defTabSz="1088556" rtl="0" eaLnBrk="1" latinLnBrk="0" hangingPunct="1">
        <a:spcBef>
          <a:spcPct val="0"/>
        </a:spcBef>
        <a:buNone/>
        <a:defRPr sz="4000" kern="1200" spc="200" baseline="0">
          <a:solidFill>
            <a:schemeClr val="accent1"/>
          </a:solidFill>
          <a:latin typeface="+mj-lt"/>
          <a:ea typeface="+mj-ea"/>
          <a:cs typeface="+mj-cs"/>
        </a:defRPr>
      </a:lvl1pPr>
    </p:titleStyle>
    <p:bodyStyle>
      <a:lvl1pPr marL="0" indent="0" algn="l" defTabSz="1088556" rtl="0" eaLnBrk="1" latinLnBrk="0" hangingPunct="1">
        <a:spcBef>
          <a:spcPct val="20000"/>
        </a:spcBef>
        <a:buFont typeface="Arial" panose="020B0604020202020204" pitchFamily="34" charset="0"/>
        <a:buNone/>
        <a:defRPr sz="1333" kern="1200" baseline="0">
          <a:solidFill>
            <a:schemeClr val="tx1"/>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56" rtl="0" eaLnBrk="1" latinLnBrk="0" hangingPunct="1">
        <a:defRPr sz="2133" kern="1200">
          <a:solidFill>
            <a:schemeClr val="tx1"/>
          </a:solidFill>
          <a:latin typeface="+mn-lt"/>
          <a:ea typeface="+mn-ea"/>
          <a:cs typeface="+mn-cs"/>
        </a:defRPr>
      </a:lvl1pPr>
      <a:lvl2pPr marL="544278" algn="l" defTabSz="1088556" rtl="0" eaLnBrk="1" latinLnBrk="0" hangingPunct="1">
        <a:defRPr sz="2133" kern="1200">
          <a:solidFill>
            <a:schemeClr val="tx1"/>
          </a:solidFill>
          <a:latin typeface="+mn-lt"/>
          <a:ea typeface="+mn-ea"/>
          <a:cs typeface="+mn-cs"/>
        </a:defRPr>
      </a:lvl2pPr>
      <a:lvl3pPr marL="1088556" algn="l" defTabSz="1088556" rtl="0" eaLnBrk="1" latinLnBrk="0" hangingPunct="1">
        <a:defRPr sz="2133" kern="1200">
          <a:solidFill>
            <a:schemeClr val="tx1"/>
          </a:solidFill>
          <a:latin typeface="+mn-lt"/>
          <a:ea typeface="+mn-ea"/>
          <a:cs typeface="+mn-cs"/>
        </a:defRPr>
      </a:lvl3pPr>
      <a:lvl4pPr marL="1632834" algn="l" defTabSz="1088556" rtl="0" eaLnBrk="1" latinLnBrk="0" hangingPunct="1">
        <a:defRPr sz="2133" kern="1200">
          <a:solidFill>
            <a:schemeClr val="tx1"/>
          </a:solidFill>
          <a:latin typeface="+mn-lt"/>
          <a:ea typeface="+mn-ea"/>
          <a:cs typeface="+mn-cs"/>
        </a:defRPr>
      </a:lvl4pPr>
      <a:lvl5pPr marL="2177112" algn="l" defTabSz="1088556" rtl="0" eaLnBrk="1" latinLnBrk="0" hangingPunct="1">
        <a:defRPr sz="2133" kern="1200">
          <a:solidFill>
            <a:schemeClr val="tx1"/>
          </a:solidFill>
          <a:latin typeface="+mn-lt"/>
          <a:ea typeface="+mn-ea"/>
          <a:cs typeface="+mn-cs"/>
        </a:defRPr>
      </a:lvl5pPr>
      <a:lvl6pPr marL="2721391" algn="l" defTabSz="1088556" rtl="0" eaLnBrk="1" latinLnBrk="0" hangingPunct="1">
        <a:defRPr sz="2133" kern="1200">
          <a:solidFill>
            <a:schemeClr val="tx1"/>
          </a:solidFill>
          <a:latin typeface="+mn-lt"/>
          <a:ea typeface="+mn-ea"/>
          <a:cs typeface="+mn-cs"/>
        </a:defRPr>
      </a:lvl6pPr>
      <a:lvl7pPr marL="3265669" algn="l" defTabSz="1088556" rtl="0" eaLnBrk="1" latinLnBrk="0" hangingPunct="1">
        <a:defRPr sz="2133" kern="1200">
          <a:solidFill>
            <a:schemeClr val="tx1"/>
          </a:solidFill>
          <a:latin typeface="+mn-lt"/>
          <a:ea typeface="+mn-ea"/>
          <a:cs typeface="+mn-cs"/>
        </a:defRPr>
      </a:lvl7pPr>
      <a:lvl8pPr marL="3809946" algn="l" defTabSz="1088556" rtl="0" eaLnBrk="1" latinLnBrk="0" hangingPunct="1">
        <a:defRPr sz="2133" kern="1200">
          <a:solidFill>
            <a:schemeClr val="tx1"/>
          </a:solidFill>
          <a:latin typeface="+mn-lt"/>
          <a:ea typeface="+mn-ea"/>
          <a:cs typeface="+mn-cs"/>
        </a:defRPr>
      </a:lvl8pPr>
      <a:lvl9pPr marL="4354225" algn="l" defTabSz="1088556" rtl="0" eaLnBrk="1" latinLnBrk="0" hangingPunct="1">
        <a:defRPr sz="21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直角三角形 8"/>
          <p:cNvSpPr/>
          <p:nvPr userDrawn="1"/>
        </p:nvSpPr>
        <p:spPr>
          <a:xfrm rot="10800000">
            <a:off x="10948920" y="-913"/>
            <a:ext cx="1243080" cy="1566926"/>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10" name="直角三角形 9"/>
          <p:cNvSpPr/>
          <p:nvPr userDrawn="1"/>
        </p:nvSpPr>
        <p:spPr>
          <a:xfrm rot="10800000">
            <a:off x="9475754" y="-914"/>
            <a:ext cx="2730540" cy="1299677"/>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1088556" rtl="0" eaLnBrk="1" fontAlgn="auto" latinLnBrk="0" hangingPunct="1">
              <a:lnSpc>
                <a:spcPct val="100000"/>
              </a:lnSpc>
              <a:spcBef>
                <a:spcPts val="0"/>
              </a:spcBef>
              <a:spcAft>
                <a:spcPts val="0"/>
              </a:spcAft>
              <a:buClrTx/>
              <a:buSzTx/>
              <a:buFontTx/>
              <a:buNone/>
              <a:tabLst/>
              <a:defRPr/>
            </a:pPr>
            <a:endParaRPr kumimoji="1" lang="ja-JP" altLang="en-US" sz="2133" b="0" i="0" u="none" strike="noStrike" kern="1200" cap="none" spc="0" normalizeH="0" baseline="0" noProof="0">
              <a:ln>
                <a:noFill/>
              </a:ln>
              <a:solidFill>
                <a:prstClr val="white"/>
              </a:solidFill>
              <a:effectLst/>
              <a:uLnTx/>
              <a:uFillTx/>
              <a:latin typeface="Roboto Light"/>
              <a:cs typeface="+mn-cs"/>
            </a:endParaRPr>
          </a:p>
        </p:txBody>
      </p:sp>
      <p:sp>
        <p:nvSpPr>
          <p:cNvPr id="2" name="タイトル プレースホルダー 1"/>
          <p:cNvSpPr>
            <a:spLocks noGrp="1"/>
          </p:cNvSpPr>
          <p:nvPr>
            <p:ph type="title"/>
          </p:nvPr>
        </p:nvSpPr>
        <p:spPr>
          <a:xfrm>
            <a:off x="394871" y="128634"/>
            <a:ext cx="11162209" cy="750083"/>
          </a:xfrm>
          <a:prstGeom prst="rect">
            <a:avLst/>
          </a:prstGeom>
        </p:spPr>
        <p:txBody>
          <a:bodyPr vert="horz" lIns="163275" tIns="81638" rIns="163275" bIns="81638" rtlCol="0" anchor="ctr">
            <a:noAutofit/>
          </a:bodyPr>
          <a:lstStyle/>
          <a:p>
            <a:r>
              <a:rPr lang="en-US" altLang="ja-JP" dirty="0" smtClean="0"/>
              <a:t>SLIDE TITLE HERE</a:t>
            </a:r>
            <a:endParaRPr lang="en-US" dirty="0"/>
          </a:p>
        </p:txBody>
      </p:sp>
      <p:sp>
        <p:nvSpPr>
          <p:cNvPr id="3" name="テキスト プレースホルダー 2"/>
          <p:cNvSpPr>
            <a:spLocks noGrp="1"/>
          </p:cNvSpPr>
          <p:nvPr>
            <p:ph type="body" idx="1"/>
          </p:nvPr>
        </p:nvSpPr>
        <p:spPr>
          <a:xfrm>
            <a:off x="609600" y="1220755"/>
            <a:ext cx="10972800" cy="4905409"/>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5" name="フッター プレースホルダー 4"/>
          <p:cNvSpPr>
            <a:spLocks noGrp="1"/>
          </p:cNvSpPr>
          <p:nvPr>
            <p:ph type="ftr" sz="quarter" idx="3"/>
          </p:nvPr>
        </p:nvSpPr>
        <p:spPr>
          <a:xfrm>
            <a:off x="6276035" y="6394245"/>
            <a:ext cx="5185026" cy="365125"/>
          </a:xfrm>
          <a:prstGeom prst="rect">
            <a:avLst/>
          </a:prstGeom>
        </p:spPr>
        <p:txBody>
          <a:bodyPr vert="horz" lIns="163275" tIns="81638" rIns="163275" bIns="81638" rtlCol="0" anchor="ctr"/>
          <a:lstStyle>
            <a:lvl1pPr algn="r">
              <a:defRPr sz="1400">
                <a:solidFill>
                  <a:schemeClr val="bg1">
                    <a:lumMod val="50000"/>
                    <a:alpha val="70000"/>
                  </a:schemeClr>
                </a:solidFill>
              </a:defRPr>
            </a:lvl1p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6" name="スライド番号プレースホルダー 5"/>
          <p:cNvSpPr>
            <a:spLocks noGrp="1"/>
          </p:cNvSpPr>
          <p:nvPr>
            <p:ph type="sldNum" sz="quarter" idx="4"/>
          </p:nvPr>
        </p:nvSpPr>
        <p:spPr>
          <a:xfrm>
            <a:off x="11582292" y="6394245"/>
            <a:ext cx="604913" cy="365125"/>
          </a:xfrm>
          <a:prstGeom prst="rect">
            <a:avLst/>
          </a:prstGeom>
        </p:spPr>
        <p:txBody>
          <a:bodyPr vert="horz" lIns="163275" tIns="81638" rIns="163275" bIns="81638" rtlCol="0" anchor="ctr"/>
          <a:lstStyle>
            <a:lvl1pPr algn="l">
              <a:defRPr sz="2133">
                <a:solidFill>
                  <a:schemeClr val="bg2">
                    <a:lumMod val="75000"/>
                  </a:schemeClr>
                </a:solidFill>
                <a:latin typeface="+mj-lt"/>
              </a:defRPr>
            </a:lvl1p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cxnSp>
        <p:nvCxnSpPr>
          <p:cNvPr id="7" name="直線コネクタ 6"/>
          <p:cNvCxnSpPr/>
          <p:nvPr userDrawn="1"/>
        </p:nvCxnSpPr>
        <p:spPr>
          <a:xfrm>
            <a:off x="402373" y="848713"/>
            <a:ext cx="1138725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11527074" y="6339324"/>
            <a:ext cx="0" cy="51867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7912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Lst>
  <p:timing>
    <p:tnLst>
      <p:par>
        <p:cTn id="1" dur="indefinite" restart="never" nodeType="tmRoot"/>
      </p:par>
    </p:tnLst>
  </p:timing>
  <p:hf hdr="0" dt="0"/>
  <p:txStyles>
    <p:titleStyle>
      <a:lvl1pPr algn="l" defTabSz="1088556" rtl="0" eaLnBrk="1" latinLnBrk="0" hangingPunct="1">
        <a:spcBef>
          <a:spcPct val="0"/>
        </a:spcBef>
        <a:buNone/>
        <a:defRPr sz="3600" kern="1200" spc="1000" baseline="0">
          <a:solidFill>
            <a:schemeClr val="accent1"/>
          </a:solidFill>
          <a:latin typeface="+mj-lt"/>
          <a:ea typeface="+mj-ea"/>
          <a:cs typeface="+mj-cs"/>
        </a:defRPr>
      </a:lvl1pPr>
    </p:titleStyle>
    <p:bodyStyle>
      <a:lvl1pPr marL="0" indent="0" algn="l" defTabSz="1088556" rtl="0" eaLnBrk="1" latinLnBrk="0" hangingPunct="1">
        <a:spcBef>
          <a:spcPct val="20000"/>
        </a:spcBef>
        <a:buFont typeface="Arial" panose="020B0604020202020204" pitchFamily="34" charset="0"/>
        <a:buNone/>
        <a:defRPr sz="1333" kern="1200" baseline="0">
          <a:solidFill>
            <a:schemeClr val="tx1"/>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56" rtl="0" eaLnBrk="1" latinLnBrk="0" hangingPunct="1">
        <a:defRPr sz="2133" kern="1200">
          <a:solidFill>
            <a:schemeClr val="tx1"/>
          </a:solidFill>
          <a:latin typeface="+mn-lt"/>
          <a:ea typeface="+mn-ea"/>
          <a:cs typeface="+mn-cs"/>
        </a:defRPr>
      </a:lvl1pPr>
      <a:lvl2pPr marL="544278" algn="l" defTabSz="1088556" rtl="0" eaLnBrk="1" latinLnBrk="0" hangingPunct="1">
        <a:defRPr sz="2133" kern="1200">
          <a:solidFill>
            <a:schemeClr val="tx1"/>
          </a:solidFill>
          <a:latin typeface="+mn-lt"/>
          <a:ea typeface="+mn-ea"/>
          <a:cs typeface="+mn-cs"/>
        </a:defRPr>
      </a:lvl2pPr>
      <a:lvl3pPr marL="1088556" algn="l" defTabSz="1088556" rtl="0" eaLnBrk="1" latinLnBrk="0" hangingPunct="1">
        <a:defRPr sz="2133" kern="1200">
          <a:solidFill>
            <a:schemeClr val="tx1"/>
          </a:solidFill>
          <a:latin typeface="+mn-lt"/>
          <a:ea typeface="+mn-ea"/>
          <a:cs typeface="+mn-cs"/>
        </a:defRPr>
      </a:lvl3pPr>
      <a:lvl4pPr marL="1632834" algn="l" defTabSz="1088556" rtl="0" eaLnBrk="1" latinLnBrk="0" hangingPunct="1">
        <a:defRPr sz="2133" kern="1200">
          <a:solidFill>
            <a:schemeClr val="tx1"/>
          </a:solidFill>
          <a:latin typeface="+mn-lt"/>
          <a:ea typeface="+mn-ea"/>
          <a:cs typeface="+mn-cs"/>
        </a:defRPr>
      </a:lvl4pPr>
      <a:lvl5pPr marL="2177112" algn="l" defTabSz="1088556" rtl="0" eaLnBrk="1" latinLnBrk="0" hangingPunct="1">
        <a:defRPr sz="2133" kern="1200">
          <a:solidFill>
            <a:schemeClr val="tx1"/>
          </a:solidFill>
          <a:latin typeface="+mn-lt"/>
          <a:ea typeface="+mn-ea"/>
          <a:cs typeface="+mn-cs"/>
        </a:defRPr>
      </a:lvl5pPr>
      <a:lvl6pPr marL="2721391" algn="l" defTabSz="1088556" rtl="0" eaLnBrk="1" latinLnBrk="0" hangingPunct="1">
        <a:defRPr sz="2133" kern="1200">
          <a:solidFill>
            <a:schemeClr val="tx1"/>
          </a:solidFill>
          <a:latin typeface="+mn-lt"/>
          <a:ea typeface="+mn-ea"/>
          <a:cs typeface="+mn-cs"/>
        </a:defRPr>
      </a:lvl6pPr>
      <a:lvl7pPr marL="3265669" algn="l" defTabSz="1088556" rtl="0" eaLnBrk="1" latinLnBrk="0" hangingPunct="1">
        <a:defRPr sz="2133" kern="1200">
          <a:solidFill>
            <a:schemeClr val="tx1"/>
          </a:solidFill>
          <a:latin typeface="+mn-lt"/>
          <a:ea typeface="+mn-ea"/>
          <a:cs typeface="+mn-cs"/>
        </a:defRPr>
      </a:lvl7pPr>
      <a:lvl8pPr marL="3809946" algn="l" defTabSz="1088556" rtl="0" eaLnBrk="1" latinLnBrk="0" hangingPunct="1">
        <a:defRPr sz="2133" kern="1200">
          <a:solidFill>
            <a:schemeClr val="tx1"/>
          </a:solidFill>
          <a:latin typeface="+mn-lt"/>
          <a:ea typeface="+mn-ea"/>
          <a:cs typeface="+mn-cs"/>
        </a:defRPr>
      </a:lvl8pPr>
      <a:lvl9pPr marL="4354225" algn="l" defTabSz="1088556" rtl="0" eaLnBrk="1" latinLnBrk="0" hangingPunct="1">
        <a:defRPr sz="21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09600" y="1220755"/>
            <a:ext cx="10972800" cy="4905409"/>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5" name="フッター プレースホルダー 4"/>
          <p:cNvSpPr>
            <a:spLocks noGrp="1"/>
          </p:cNvSpPr>
          <p:nvPr>
            <p:ph type="ftr" sz="quarter" idx="3"/>
          </p:nvPr>
        </p:nvSpPr>
        <p:spPr>
          <a:xfrm>
            <a:off x="6276035" y="6394245"/>
            <a:ext cx="5185026" cy="365125"/>
          </a:xfrm>
          <a:prstGeom prst="rect">
            <a:avLst/>
          </a:prstGeom>
        </p:spPr>
        <p:txBody>
          <a:bodyPr vert="horz" lIns="163275" tIns="81638" rIns="163275" bIns="81638" rtlCol="0" anchor="ctr"/>
          <a:lstStyle>
            <a:lvl1pPr algn="r">
              <a:defRPr sz="1400">
                <a:solidFill>
                  <a:schemeClr val="bg1">
                    <a:lumMod val="50000"/>
                    <a:alpha val="70000"/>
                  </a:schemeClr>
                </a:solidFill>
              </a:defRPr>
            </a:lvl1pPr>
          </a:lstStyle>
          <a:p>
            <a:r>
              <a:rPr lang="en-US" smtClean="0"/>
              <a:t>The Power of PowerPoint | thepopp.com</a:t>
            </a:r>
            <a:endParaRPr lang="en-US" dirty="0"/>
          </a:p>
        </p:txBody>
      </p:sp>
      <p:sp>
        <p:nvSpPr>
          <p:cNvPr id="6" name="スライド番号プレースホルダー 5"/>
          <p:cNvSpPr>
            <a:spLocks noGrp="1"/>
          </p:cNvSpPr>
          <p:nvPr>
            <p:ph type="sldNum" sz="quarter" idx="4"/>
          </p:nvPr>
        </p:nvSpPr>
        <p:spPr>
          <a:xfrm>
            <a:off x="11582293" y="6394245"/>
            <a:ext cx="604913" cy="365125"/>
          </a:xfrm>
          <a:prstGeom prst="rect">
            <a:avLst/>
          </a:prstGeom>
        </p:spPr>
        <p:txBody>
          <a:bodyPr vert="horz" lIns="163275" tIns="81638" rIns="163275" bIns="81638" rtlCol="0" anchor="ctr"/>
          <a:lstStyle>
            <a:lvl1pPr algn="l">
              <a:defRPr sz="2133">
                <a:solidFill>
                  <a:schemeClr val="bg2">
                    <a:lumMod val="75000"/>
                  </a:schemeClr>
                </a:solidFill>
                <a:latin typeface="+mj-lt"/>
              </a:defRPr>
            </a:lvl1pPr>
          </a:lstStyle>
          <a:p>
            <a:fld id="{387164BF-D67A-46C0-81D2-5BAF67C00C80}" type="slidenum">
              <a:rPr lang="en-US" smtClean="0"/>
              <a:pPr/>
              <a:t>‹N°›</a:t>
            </a:fld>
            <a:endParaRPr lang="en-US" dirty="0"/>
          </a:p>
        </p:txBody>
      </p:sp>
      <p:cxnSp>
        <p:nvCxnSpPr>
          <p:cNvPr id="13" name="直線コネクタ 12"/>
          <p:cNvCxnSpPr/>
          <p:nvPr userDrawn="1"/>
        </p:nvCxnSpPr>
        <p:spPr>
          <a:xfrm flipV="1">
            <a:off x="11527075" y="6339324"/>
            <a:ext cx="0" cy="51867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直角三角形 1"/>
          <p:cNvSpPr/>
          <p:nvPr userDrawn="1"/>
        </p:nvSpPr>
        <p:spPr>
          <a:xfrm rot="10800000">
            <a:off x="10948920" y="-913"/>
            <a:ext cx="1243080" cy="1566926"/>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
        <p:nvSpPr>
          <p:cNvPr id="9" name="直角三角形 8"/>
          <p:cNvSpPr/>
          <p:nvPr userDrawn="1"/>
        </p:nvSpPr>
        <p:spPr>
          <a:xfrm rot="10800000">
            <a:off x="9475754" y="-914"/>
            <a:ext cx="2730540" cy="1299677"/>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2133"/>
          </a:p>
        </p:txBody>
      </p:sp>
    </p:spTree>
    <p:extLst>
      <p:ext uri="{BB962C8B-B14F-4D97-AF65-F5344CB8AC3E}">
        <p14:creationId xmlns:p14="http://schemas.microsoft.com/office/powerpoint/2010/main" val="3038974427"/>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Lst>
  <p:timing>
    <p:tnLst>
      <p:par>
        <p:cTn id="1" dur="indefinite" restart="never" nodeType="tmRoot"/>
      </p:par>
    </p:tnLst>
  </p:timing>
  <p:hf hdr="0" dt="0"/>
  <p:txStyles>
    <p:titleStyle>
      <a:lvl1pPr algn="l" defTabSz="1088556" rtl="0" eaLnBrk="1" latinLnBrk="0" hangingPunct="1">
        <a:spcBef>
          <a:spcPct val="0"/>
        </a:spcBef>
        <a:buNone/>
        <a:defRPr sz="4000" kern="1200" spc="200" baseline="0">
          <a:solidFill>
            <a:schemeClr val="accent1"/>
          </a:solidFill>
          <a:latin typeface="+mj-lt"/>
          <a:ea typeface="+mj-ea"/>
          <a:cs typeface="+mj-cs"/>
        </a:defRPr>
      </a:lvl1pPr>
    </p:titleStyle>
    <p:bodyStyle>
      <a:lvl1pPr marL="0" indent="0" algn="l" defTabSz="1088556" rtl="0" eaLnBrk="1" latinLnBrk="0" hangingPunct="1">
        <a:spcBef>
          <a:spcPct val="20000"/>
        </a:spcBef>
        <a:buFont typeface="Arial" panose="020B0604020202020204" pitchFamily="34" charset="0"/>
        <a:buNone/>
        <a:defRPr sz="1333" kern="1200" baseline="0">
          <a:solidFill>
            <a:schemeClr val="tx1"/>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56" rtl="0" eaLnBrk="1" latinLnBrk="0" hangingPunct="1">
        <a:defRPr sz="2133" kern="1200">
          <a:solidFill>
            <a:schemeClr val="tx1"/>
          </a:solidFill>
          <a:latin typeface="+mn-lt"/>
          <a:ea typeface="+mn-ea"/>
          <a:cs typeface="+mn-cs"/>
        </a:defRPr>
      </a:lvl1pPr>
      <a:lvl2pPr marL="544278" algn="l" defTabSz="1088556" rtl="0" eaLnBrk="1" latinLnBrk="0" hangingPunct="1">
        <a:defRPr sz="2133" kern="1200">
          <a:solidFill>
            <a:schemeClr val="tx1"/>
          </a:solidFill>
          <a:latin typeface="+mn-lt"/>
          <a:ea typeface="+mn-ea"/>
          <a:cs typeface="+mn-cs"/>
        </a:defRPr>
      </a:lvl2pPr>
      <a:lvl3pPr marL="1088556" algn="l" defTabSz="1088556" rtl="0" eaLnBrk="1" latinLnBrk="0" hangingPunct="1">
        <a:defRPr sz="2133" kern="1200">
          <a:solidFill>
            <a:schemeClr val="tx1"/>
          </a:solidFill>
          <a:latin typeface="+mn-lt"/>
          <a:ea typeface="+mn-ea"/>
          <a:cs typeface="+mn-cs"/>
        </a:defRPr>
      </a:lvl3pPr>
      <a:lvl4pPr marL="1632834" algn="l" defTabSz="1088556" rtl="0" eaLnBrk="1" latinLnBrk="0" hangingPunct="1">
        <a:defRPr sz="2133" kern="1200">
          <a:solidFill>
            <a:schemeClr val="tx1"/>
          </a:solidFill>
          <a:latin typeface="+mn-lt"/>
          <a:ea typeface="+mn-ea"/>
          <a:cs typeface="+mn-cs"/>
        </a:defRPr>
      </a:lvl4pPr>
      <a:lvl5pPr marL="2177112" algn="l" defTabSz="1088556" rtl="0" eaLnBrk="1" latinLnBrk="0" hangingPunct="1">
        <a:defRPr sz="2133" kern="1200">
          <a:solidFill>
            <a:schemeClr val="tx1"/>
          </a:solidFill>
          <a:latin typeface="+mn-lt"/>
          <a:ea typeface="+mn-ea"/>
          <a:cs typeface="+mn-cs"/>
        </a:defRPr>
      </a:lvl5pPr>
      <a:lvl6pPr marL="2721391" algn="l" defTabSz="1088556" rtl="0" eaLnBrk="1" latinLnBrk="0" hangingPunct="1">
        <a:defRPr sz="2133" kern="1200">
          <a:solidFill>
            <a:schemeClr val="tx1"/>
          </a:solidFill>
          <a:latin typeface="+mn-lt"/>
          <a:ea typeface="+mn-ea"/>
          <a:cs typeface="+mn-cs"/>
        </a:defRPr>
      </a:lvl6pPr>
      <a:lvl7pPr marL="3265669" algn="l" defTabSz="1088556" rtl="0" eaLnBrk="1" latinLnBrk="0" hangingPunct="1">
        <a:defRPr sz="2133" kern="1200">
          <a:solidFill>
            <a:schemeClr val="tx1"/>
          </a:solidFill>
          <a:latin typeface="+mn-lt"/>
          <a:ea typeface="+mn-ea"/>
          <a:cs typeface="+mn-cs"/>
        </a:defRPr>
      </a:lvl7pPr>
      <a:lvl8pPr marL="3809946" algn="l" defTabSz="1088556" rtl="0" eaLnBrk="1" latinLnBrk="0" hangingPunct="1">
        <a:defRPr sz="2133" kern="1200">
          <a:solidFill>
            <a:schemeClr val="tx1"/>
          </a:solidFill>
          <a:latin typeface="+mn-lt"/>
          <a:ea typeface="+mn-ea"/>
          <a:cs typeface="+mn-cs"/>
        </a:defRPr>
      </a:lvl8pPr>
      <a:lvl9pPr marL="4354225" algn="l" defTabSz="1088556" rtl="0" eaLnBrk="1" latinLnBrk="0" hangingPunct="1">
        <a:defRPr sz="21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1/27/2023</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pPr defTabSz="1088556"/>
            <a:r>
              <a:rPr lang="en-US" smtClean="0">
                <a:solidFill>
                  <a:prstClr val="white">
                    <a:lumMod val="50000"/>
                    <a:alpha val="70000"/>
                  </a:prstClr>
                </a:solidFill>
              </a:rPr>
              <a:t>The Power of PowerPoint | thepopp.com</a:t>
            </a:r>
            <a:endParaRPr lang="en-US" dirty="0">
              <a:solidFill>
                <a:prstClr val="white">
                  <a:lumMod val="50000"/>
                  <a:alpha val="70000"/>
                </a:prstClr>
              </a:solidFill>
            </a:endParaRP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defTabSz="1088556"/>
            <a:fld id="{387164BF-D67A-46C0-81D2-5BAF67C00C80}" type="slidenum">
              <a:rPr lang="en-US" smtClean="0">
                <a:solidFill>
                  <a:srgbClr val="E5C243">
                    <a:lumMod val="75000"/>
                  </a:srgbClr>
                </a:solidFill>
              </a:rPr>
              <a:pPr defTabSz="1088556"/>
              <a:t>‹N°›</a:t>
            </a:fld>
            <a:endParaRPr lang="en-US" dirty="0">
              <a:solidFill>
                <a:srgbClr val="E5C243">
                  <a:lumMod val="75000"/>
                </a:srgbClr>
              </a:solidFill>
            </a:endParaRPr>
          </a:p>
        </p:txBody>
      </p:sp>
    </p:spTree>
    <p:extLst>
      <p:ext uri="{BB962C8B-B14F-4D97-AF65-F5344CB8AC3E}">
        <p14:creationId xmlns:p14="http://schemas.microsoft.com/office/powerpoint/2010/main" val="369234015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hf hd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154.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8.xml.rels><?xml version="1.0" encoding="UTF-8" standalone="yes"?>
<Relationships xmlns="http://schemas.openxmlformats.org/package/2006/relationships"><Relationship Id="rId8" Type="http://schemas.openxmlformats.org/officeDocument/2006/relationships/hyperlink" Target="https://www.britannica.com/topic/childrens-welfare-850583" TargetMode="External"/><Relationship Id="rId3" Type="http://schemas.openxmlformats.org/officeDocument/2006/relationships/hyperlink" Target="https://www.britannica.com/topic/United-Nations" TargetMode="External"/><Relationship Id="rId7" Type="http://schemas.openxmlformats.org/officeDocument/2006/relationships/hyperlink" Target="https://www.britannica.com/event/World-War-II" TargetMode="External"/><Relationship Id="rId2" Type="http://schemas.openxmlformats.org/officeDocument/2006/relationships/hyperlink" Target="https://www.merriam-webster.com/dictionary/acronym" TargetMode="External"/><Relationship Id="rId1" Type="http://schemas.openxmlformats.org/officeDocument/2006/relationships/slideLayout" Target="../slideLayouts/slideLayout154.xml"/><Relationship Id="rId6" Type="http://schemas.openxmlformats.org/officeDocument/2006/relationships/hyperlink" Target="https://www.britannica.com/topic/common-good" TargetMode="External"/><Relationship Id="rId5" Type="http://schemas.openxmlformats.org/officeDocument/2006/relationships/hyperlink" Target="https://www.britannica.com/topic/education" TargetMode="External"/><Relationship Id="rId4" Type="http://schemas.openxmlformats.org/officeDocument/2006/relationships/hyperlink" Target="https://www.britannica.com/topic/health" TargetMode="External"/><Relationship Id="rId9" Type="http://schemas.openxmlformats.org/officeDocument/2006/relationships/hyperlink" Target="https://www.britannica.com/topic/Convention-on-the-Rights-of-the-Chil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en-US" altLang="ja-JP" dirty="0" smtClean="0"/>
              <a:t>HELLO,</a:t>
            </a:r>
            <a:endParaRPr kumimoji="1" lang="ja-JP" altLang="en-US" dirty="0"/>
          </a:p>
        </p:txBody>
      </p:sp>
      <p:sp>
        <p:nvSpPr>
          <p:cNvPr id="12" name="テキスト プレースホルダー 11"/>
          <p:cNvSpPr>
            <a:spLocks noGrp="1"/>
          </p:cNvSpPr>
          <p:nvPr>
            <p:ph type="body" sz="quarter" idx="15"/>
          </p:nvPr>
        </p:nvSpPr>
        <p:spPr/>
        <p:txBody>
          <a:bodyPr/>
          <a:lstStyle/>
          <a:p>
            <a:r>
              <a:rPr kumimoji="1" lang="en-US" altLang="ja-JP" dirty="0" smtClean="0"/>
              <a:t>LET ME INTRODUCE MYSELF…</a:t>
            </a:r>
            <a:endParaRPr kumimoji="1" lang="ja-JP" altLang="en-US" dirty="0"/>
          </a:p>
        </p:txBody>
      </p:sp>
      <p:sp>
        <p:nvSpPr>
          <p:cNvPr id="13" name="テキスト プレースホルダー 12"/>
          <p:cNvSpPr>
            <a:spLocks noGrp="1"/>
          </p:cNvSpPr>
          <p:nvPr>
            <p:ph type="body" sz="quarter" idx="16"/>
          </p:nvPr>
        </p:nvSpPr>
        <p:spPr/>
        <p:txBody>
          <a:bodyPr/>
          <a:lstStyle/>
          <a:p>
            <a:r>
              <a:rPr kumimoji="1" lang="en-US" altLang="ja-JP" dirty="0"/>
              <a:t>English teacher, with a 5-year-experience teaching English as a foreign language to</a:t>
            </a:r>
          </a:p>
          <a:p>
            <a:r>
              <a:rPr kumimoji="1" lang="en-US" altLang="ja-JP" dirty="0"/>
              <a:t>learners of different ages, levels and profiles</a:t>
            </a:r>
            <a:endParaRPr kumimoji="1" lang="ja-JP" altLang="en-US" dirty="0"/>
          </a:p>
        </p:txBody>
      </p:sp>
      <p:sp>
        <p:nvSpPr>
          <p:cNvPr id="14" name="テキスト プレースホルダー 13"/>
          <p:cNvSpPr>
            <a:spLocks noGrp="1"/>
          </p:cNvSpPr>
          <p:nvPr>
            <p:ph type="body" sz="quarter" idx="17"/>
          </p:nvPr>
        </p:nvSpPr>
        <p:spPr/>
        <p:txBody>
          <a:bodyPr/>
          <a:lstStyle/>
          <a:p>
            <a:r>
              <a:rPr kumimoji="1" lang="en-US" altLang="ja-JP" sz="1100" dirty="0" smtClean="0"/>
              <a:t>YOSRA</a:t>
            </a:r>
          </a:p>
          <a:p>
            <a:r>
              <a:rPr kumimoji="1" lang="en-US" altLang="ja-JP" sz="1100" dirty="0" smtClean="0"/>
              <a:t>ABDELHEDI</a:t>
            </a:r>
            <a:endParaRPr kumimoji="1" lang="ja-JP" altLang="en-US" sz="1100" dirty="0"/>
          </a:p>
        </p:txBody>
      </p:sp>
      <p:sp>
        <p:nvSpPr>
          <p:cNvPr id="15" name="テキスト プレースホルダー 14"/>
          <p:cNvSpPr>
            <a:spLocks noGrp="1"/>
          </p:cNvSpPr>
          <p:nvPr>
            <p:ph type="body" sz="quarter" idx="18"/>
          </p:nvPr>
        </p:nvSpPr>
        <p:spPr/>
        <p:txBody>
          <a:bodyPr/>
          <a:lstStyle/>
          <a:p>
            <a:r>
              <a:rPr kumimoji="1" lang="en-US" altLang="ja-JP" dirty="0" smtClean="0"/>
              <a:t>TUNISIA</a:t>
            </a:r>
            <a:endParaRPr kumimoji="1" lang="ja-JP" altLang="en-US" dirty="0"/>
          </a:p>
        </p:txBody>
      </p:sp>
      <p:sp>
        <p:nvSpPr>
          <p:cNvPr id="16" name="テキスト プレースホルダー 15"/>
          <p:cNvSpPr>
            <a:spLocks noGrp="1"/>
          </p:cNvSpPr>
          <p:nvPr>
            <p:ph type="body" sz="quarter" idx="19"/>
          </p:nvPr>
        </p:nvSpPr>
        <p:spPr/>
        <p:txBody>
          <a:bodyPr/>
          <a:lstStyle/>
          <a:p>
            <a:r>
              <a:rPr kumimoji="1" lang="en-US" altLang="ja-JP" dirty="0"/>
              <a:t>ENGLISH </a:t>
            </a:r>
            <a:r>
              <a:rPr kumimoji="1" lang="en-US" altLang="ja-JP" dirty="0" smtClean="0"/>
              <a:t>TEACHER</a:t>
            </a:r>
            <a:endParaRPr kumimoji="1" lang="ja-JP" altLang="en-US" dirty="0"/>
          </a:p>
        </p:txBody>
      </p:sp>
      <p:pic>
        <p:nvPicPr>
          <p:cNvPr id="26" name="図プレースホルダー 25"/>
          <p:cNvPicPr>
            <a:picLocks noGrp="1" noChangeAspect="1"/>
          </p:cNvPicPr>
          <p:nvPr>
            <p:ph type="pic" sz="quarter" idx="31"/>
          </p:nvPr>
        </p:nvPicPr>
        <p:blipFill>
          <a:blip r:embed="rId2" cstate="print">
            <a:extLst>
              <a:ext uri="{28A0092B-C50C-407E-A947-70E740481C1C}">
                <a14:useLocalDpi xmlns:a14="http://schemas.microsoft.com/office/drawing/2010/main" val="0"/>
              </a:ext>
            </a:extLst>
          </a:blip>
          <a:srcRect/>
          <a:stretch>
            <a:fillRect/>
          </a:stretch>
        </p:blipFill>
        <p:spPr>
          <a:xfrm>
            <a:off x="6998466" y="5807403"/>
            <a:ext cx="557873" cy="557825"/>
          </a:xfrm>
        </p:spPr>
      </p:pic>
      <p:sp>
        <p:nvSpPr>
          <p:cNvPr id="22" name="テキスト プレースホルダー 21"/>
          <p:cNvSpPr>
            <a:spLocks noGrp="1"/>
          </p:cNvSpPr>
          <p:nvPr>
            <p:ph type="body" sz="quarter" idx="32"/>
          </p:nvPr>
        </p:nvSpPr>
        <p:spPr>
          <a:xfrm>
            <a:off x="7554580" y="5748137"/>
            <a:ext cx="2599070" cy="702733"/>
          </a:xfrm>
        </p:spPr>
        <p:txBody>
          <a:bodyPr/>
          <a:lstStyle/>
          <a:p>
            <a:r>
              <a:rPr kumimoji="1" lang="en-US" altLang="ja-JP" dirty="0" smtClean="0"/>
              <a:t>E-mail</a:t>
            </a:r>
          </a:p>
          <a:p>
            <a:r>
              <a:rPr kumimoji="1" lang="en-US" altLang="ja-JP" dirty="0" err="1" smtClean="0"/>
              <a:t>Yosra,abdelhedi,pro@gmail.com</a:t>
            </a:r>
            <a:endParaRPr kumimoji="1" lang="ja-JP" altLang="en-US" dirty="0"/>
          </a:p>
        </p:txBody>
      </p:sp>
      <p:pic>
        <p:nvPicPr>
          <p:cNvPr id="3" name="Espace réservé pour une image  2"/>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l="7644" t="84" r="2363" b="48441"/>
          <a:stretch/>
        </p:blipFill>
        <p:spPr/>
      </p:pic>
      <p:pic>
        <p:nvPicPr>
          <p:cNvPr id="5" name="Espace réservé pour une image  4"/>
          <p:cNvPicPr>
            <a:picLocks noGrp="1" noChangeAspect="1"/>
          </p:cNvPicPr>
          <p:nvPr>
            <p:ph type="pic" sz="quarter" idx="29"/>
          </p:nvPr>
        </p:nvPicPr>
        <p:blipFill>
          <a:blip r:embed="rId4">
            <a:extLst>
              <a:ext uri="{28A0092B-C50C-407E-A947-70E740481C1C}">
                <a14:useLocalDpi xmlns:a14="http://schemas.microsoft.com/office/drawing/2010/main" val="0"/>
              </a:ext>
            </a:extLst>
          </a:blip>
          <a:srcRect l="142" r="142"/>
          <a:stretch>
            <a:fillRect/>
          </a:stretch>
        </p:blipFill>
        <p:spPr>
          <a:xfrm>
            <a:off x="1678376" y="5797878"/>
            <a:ext cx="641077" cy="641022"/>
          </a:xfrm>
        </p:spPr>
      </p:pic>
      <p:sp>
        <p:nvSpPr>
          <p:cNvPr id="21" name="テキスト プレースホルダー 21"/>
          <p:cNvSpPr>
            <a:spLocks noGrp="1"/>
          </p:cNvSpPr>
          <p:nvPr>
            <p:ph type="body" sz="quarter" idx="32"/>
          </p:nvPr>
        </p:nvSpPr>
        <p:spPr>
          <a:xfrm>
            <a:off x="2230103" y="5757662"/>
            <a:ext cx="3380121" cy="702733"/>
          </a:xfrm>
        </p:spPr>
        <p:txBody>
          <a:bodyPr/>
          <a:lstStyle/>
          <a:p>
            <a:r>
              <a:rPr kumimoji="1" lang="en-US" altLang="ja-JP" dirty="0" smtClean="0"/>
              <a:t>LinkedIn</a:t>
            </a:r>
            <a:endParaRPr kumimoji="1" lang="en-US" altLang="ja-JP" dirty="0" smtClean="0"/>
          </a:p>
          <a:p>
            <a:r>
              <a:rPr kumimoji="1" lang="en-US" altLang="ja-JP" dirty="0"/>
              <a:t>https://www.linkedin.com/in/yosra-abdelhedi-</a:t>
            </a:r>
            <a:endParaRPr kumimoji="1" lang="ja-JP" altLang="en-US" dirty="0"/>
          </a:p>
        </p:txBody>
      </p:sp>
    </p:spTree>
    <p:extLst>
      <p:ext uri="{BB962C8B-B14F-4D97-AF65-F5344CB8AC3E}">
        <p14:creationId xmlns:p14="http://schemas.microsoft.com/office/powerpoint/2010/main" val="8124718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3000" y="495300"/>
            <a:ext cx="9875520" cy="1356360"/>
          </a:xfrm>
        </p:spPr>
        <p:txBody>
          <a:bodyPr>
            <a:normAutofit/>
          </a:bodyPr>
          <a:lstStyle/>
          <a:p>
            <a:r>
              <a:rPr lang="fr-FR" sz="2800" b="1" dirty="0" smtClean="0"/>
              <a:t>Activity 3:  </a:t>
            </a:r>
            <a:endParaRPr lang="fr-FR" sz="2800" b="1" dirty="0"/>
          </a:p>
        </p:txBody>
      </p:sp>
      <p:sp>
        <p:nvSpPr>
          <p:cNvPr id="3" name="Espace réservé du contenu 2"/>
          <p:cNvSpPr>
            <a:spLocks noGrp="1"/>
          </p:cNvSpPr>
          <p:nvPr>
            <p:ph idx="1"/>
          </p:nvPr>
        </p:nvSpPr>
        <p:spPr>
          <a:xfrm>
            <a:off x="1133475" y="1809750"/>
            <a:ext cx="9872871" cy="4038600"/>
          </a:xfrm>
        </p:spPr>
        <p:txBody>
          <a:bodyPr>
            <a:normAutofit lnSpcReduction="10000"/>
          </a:bodyPr>
          <a:lstStyle/>
          <a:p>
            <a:r>
              <a:rPr lang="en-US" dirty="0">
                <a:solidFill>
                  <a:schemeClr val="tx1"/>
                </a:solidFill>
              </a:rPr>
              <a:t>December 8, is the National Solidarity Day in Tunisia. Your school headmaster / headmistress wants you to</a:t>
            </a:r>
            <a:endParaRPr lang="fr-FR" dirty="0">
              <a:solidFill>
                <a:schemeClr val="tx1"/>
              </a:solidFill>
            </a:endParaRPr>
          </a:p>
          <a:p>
            <a:pPr lvl="0"/>
            <a:r>
              <a:rPr lang="en-US" b="1" dirty="0">
                <a:solidFill>
                  <a:schemeClr val="tx1"/>
                </a:solidFill>
              </a:rPr>
              <a:t>persuade </a:t>
            </a:r>
            <a:r>
              <a:rPr lang="en-US" dirty="0">
                <a:solidFill>
                  <a:schemeClr val="tx1"/>
                </a:solidFill>
              </a:rPr>
              <a:t>your schoolmates to </a:t>
            </a:r>
            <a:r>
              <a:rPr lang="en-US" b="1" dirty="0">
                <a:solidFill>
                  <a:schemeClr val="tx1"/>
                </a:solidFill>
              </a:rPr>
              <a:t>donate </a:t>
            </a:r>
            <a:r>
              <a:rPr lang="en-US" dirty="0">
                <a:solidFill>
                  <a:schemeClr val="tx1"/>
                </a:solidFill>
              </a:rPr>
              <a:t>money ,</a:t>
            </a:r>
            <a:endParaRPr lang="fr-FR" dirty="0">
              <a:solidFill>
                <a:schemeClr val="tx1"/>
              </a:solidFill>
            </a:endParaRPr>
          </a:p>
          <a:p>
            <a:pPr lvl="0"/>
            <a:r>
              <a:rPr lang="en-US" dirty="0">
                <a:solidFill>
                  <a:schemeClr val="tx1"/>
                </a:solidFill>
              </a:rPr>
              <a:t>tell them about the different </a:t>
            </a:r>
            <a:r>
              <a:rPr lang="en-US" b="1" dirty="0">
                <a:solidFill>
                  <a:schemeClr val="tx1"/>
                </a:solidFill>
              </a:rPr>
              <a:t>philanthropic activities </a:t>
            </a:r>
            <a:r>
              <a:rPr lang="en-US" dirty="0">
                <a:solidFill>
                  <a:schemeClr val="tx1"/>
                </a:solidFill>
              </a:rPr>
              <a:t>from which the needy people will benefit,</a:t>
            </a:r>
            <a:endParaRPr lang="fr-FR" dirty="0">
              <a:solidFill>
                <a:schemeClr val="tx1"/>
              </a:solidFill>
            </a:endParaRPr>
          </a:p>
          <a:p>
            <a:pPr lvl="0"/>
            <a:r>
              <a:rPr lang="en-US" dirty="0">
                <a:solidFill>
                  <a:schemeClr val="tx1"/>
                </a:solidFill>
              </a:rPr>
              <a:t>state the great </a:t>
            </a:r>
            <a:r>
              <a:rPr lang="en-US" b="1" dirty="0">
                <a:solidFill>
                  <a:schemeClr val="tx1"/>
                </a:solidFill>
              </a:rPr>
              <a:t>social and human values </a:t>
            </a:r>
            <a:r>
              <a:rPr lang="en-US" dirty="0">
                <a:solidFill>
                  <a:schemeClr val="tx1"/>
                </a:solidFill>
              </a:rPr>
              <a:t>behind the act.</a:t>
            </a:r>
            <a:endParaRPr lang="fr-FR" dirty="0">
              <a:solidFill>
                <a:schemeClr val="tx1"/>
              </a:solidFill>
            </a:endParaRPr>
          </a:p>
          <a:p>
            <a:r>
              <a:rPr lang="en-US" dirty="0">
                <a:solidFill>
                  <a:schemeClr val="tx1"/>
                </a:solidFill>
              </a:rPr>
              <a:t>In small groups, </a:t>
            </a:r>
            <a:r>
              <a:rPr lang="en-US" b="1" dirty="0">
                <a:solidFill>
                  <a:schemeClr val="tx1"/>
                </a:solidFill>
              </a:rPr>
              <a:t>prepare </a:t>
            </a:r>
            <a:r>
              <a:rPr lang="en-US" dirty="0">
                <a:solidFill>
                  <a:schemeClr val="tx1"/>
                </a:solidFill>
              </a:rPr>
              <a:t>a short speech.</a:t>
            </a:r>
            <a:r>
              <a:rPr lang="en-US" b="1" dirty="0">
                <a:solidFill>
                  <a:schemeClr val="tx1"/>
                </a:solidFill>
              </a:rPr>
              <a:t> </a:t>
            </a:r>
            <a:r>
              <a:rPr lang="en-US" dirty="0">
                <a:solidFill>
                  <a:schemeClr val="tx1"/>
                </a:solidFill>
              </a:rPr>
              <a:t>Follow </a:t>
            </a:r>
            <a:r>
              <a:rPr lang="en-US" b="1" dirty="0">
                <a:solidFill>
                  <a:schemeClr val="tx1"/>
                </a:solidFill>
              </a:rPr>
              <a:t>the outline of the speech </a:t>
            </a:r>
            <a:r>
              <a:rPr lang="en-US" dirty="0">
                <a:solidFill>
                  <a:schemeClr val="tx1"/>
                </a:solidFill>
              </a:rPr>
              <a:t>(refer back to Section two) then volunteer to </a:t>
            </a:r>
            <a:r>
              <a:rPr lang="en-US" b="1" dirty="0">
                <a:solidFill>
                  <a:schemeClr val="tx1"/>
                </a:solidFill>
              </a:rPr>
              <a:t>deliver the speech.</a:t>
            </a:r>
            <a:br>
              <a:rPr lang="en-US" b="1" dirty="0">
                <a:solidFill>
                  <a:schemeClr val="tx1"/>
                </a:solidFill>
              </a:rPr>
            </a:br>
            <a:r>
              <a:rPr lang="en-US" dirty="0">
                <a:solidFill>
                  <a:schemeClr val="tx1"/>
                </a:solidFill>
              </a:rPr>
              <a:t>You can use visual aids like posters, brochures , photographs , transparencies …</a:t>
            </a:r>
            <a:br>
              <a:rPr lang="en-US" dirty="0">
                <a:solidFill>
                  <a:schemeClr val="tx1"/>
                </a:solidFill>
              </a:rPr>
            </a:br>
            <a:r>
              <a:rPr lang="en-US" dirty="0">
                <a:solidFill>
                  <a:schemeClr val="tx1"/>
                </a:solidFill>
              </a:rPr>
              <a:t>There is more than one way to catch the attention of your audience like asking questions, telling an anecdote ( a very short funny story), citing a quote, giving statistics …</a:t>
            </a:r>
            <a:endParaRPr lang="fr-FR" dirty="0">
              <a:solidFill>
                <a:schemeClr val="tx1"/>
              </a:solidFill>
            </a:endParaRPr>
          </a:p>
        </p:txBody>
      </p:sp>
    </p:spTree>
    <p:extLst>
      <p:ext uri="{BB962C8B-B14F-4D97-AF65-F5344CB8AC3E}">
        <p14:creationId xmlns:p14="http://schemas.microsoft.com/office/powerpoint/2010/main" val="3596641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3000" y="609600"/>
            <a:ext cx="9875520" cy="1076325"/>
          </a:xfrm>
        </p:spPr>
        <p:txBody>
          <a:bodyPr>
            <a:noAutofit/>
          </a:bodyPr>
          <a:lstStyle/>
          <a:p>
            <a:r>
              <a:rPr lang="fr-FR" sz="2800" b="1" dirty="0" smtClean="0"/>
              <a:t>Activity 3: </a:t>
            </a:r>
            <a:r>
              <a:rPr lang="en-US" sz="2800" b="1" dirty="0">
                <a:solidFill>
                  <a:schemeClr val="tx1"/>
                </a:solidFill>
              </a:rPr>
              <a:t>The different features of an effective speech: </a:t>
            </a:r>
          </a:p>
        </p:txBody>
      </p:sp>
      <p:graphicFrame>
        <p:nvGraphicFramePr>
          <p:cNvPr id="24" name="Espace réservé du contenu 23"/>
          <p:cNvGraphicFramePr>
            <a:graphicFrameLocks noGrp="1"/>
          </p:cNvGraphicFramePr>
          <p:nvPr>
            <p:ph idx="1"/>
            <p:extLst>
              <p:ext uri="{D42A27DB-BD31-4B8C-83A1-F6EECF244321}">
                <p14:modId xmlns:p14="http://schemas.microsoft.com/office/powerpoint/2010/main" val="539982065"/>
              </p:ext>
            </p:extLst>
          </p:nvPr>
        </p:nvGraphicFramePr>
        <p:xfrm>
          <a:off x="1943097" y="1933579"/>
          <a:ext cx="7991478" cy="3116368"/>
        </p:xfrm>
        <a:graphic>
          <a:graphicData uri="http://schemas.openxmlformats.org/drawingml/2006/table">
            <a:tbl>
              <a:tblPr>
                <a:tableStyleId>{93296810-A885-4BE3-A3E7-6D5BEEA58F35}</a:tableStyleId>
              </a:tblPr>
              <a:tblGrid>
                <a:gridCol w="509664">
                  <a:extLst>
                    <a:ext uri="{9D8B030D-6E8A-4147-A177-3AD203B41FA5}">
                      <a16:colId xmlns:a16="http://schemas.microsoft.com/office/drawing/2014/main" val="2706648052"/>
                    </a:ext>
                  </a:extLst>
                </a:gridCol>
                <a:gridCol w="7481814">
                  <a:extLst>
                    <a:ext uri="{9D8B030D-6E8A-4147-A177-3AD203B41FA5}">
                      <a16:colId xmlns:a16="http://schemas.microsoft.com/office/drawing/2014/main" val="3257110211"/>
                    </a:ext>
                  </a:extLst>
                </a:gridCol>
              </a:tblGrid>
              <a:tr h="389546">
                <a:tc>
                  <a:txBody>
                    <a:bodyPr/>
                    <a:lstStyle/>
                    <a:p>
                      <a:pPr lvl="0"/>
                      <a:endParaRPr lang="fr-FR" dirty="0"/>
                    </a:p>
                  </a:txBody>
                  <a:tcPr/>
                </a:tc>
                <a:tc>
                  <a:txBody>
                    <a:bodyPr/>
                    <a:lstStyle/>
                    <a:p>
                      <a:pPr lvl="0"/>
                      <a:r>
                        <a:rPr lang="en-US" dirty="0" smtClean="0"/>
                        <a:t>clear outline </a:t>
                      </a:r>
                      <a:endParaRPr lang="fr-FR" dirty="0"/>
                    </a:p>
                  </a:txBody>
                  <a:tcPr/>
                </a:tc>
                <a:extLst>
                  <a:ext uri="{0D108BD9-81ED-4DB2-BD59-A6C34878D82A}">
                    <a16:rowId xmlns:a16="http://schemas.microsoft.com/office/drawing/2014/main" val="4033061439"/>
                  </a:ext>
                </a:extLst>
              </a:tr>
              <a:tr h="389546">
                <a:tc>
                  <a:txBody>
                    <a:bodyPr/>
                    <a:lstStyle/>
                    <a:p>
                      <a:endParaRPr lang="fr-FR" dirty="0"/>
                    </a:p>
                  </a:txBody>
                  <a:tcPr/>
                </a:tc>
                <a:tc>
                  <a:txBody>
                    <a:bodyPr/>
                    <a:lstStyle/>
                    <a:p>
                      <a:r>
                        <a:rPr lang="en-US" dirty="0" smtClean="0"/>
                        <a:t>greetings</a:t>
                      </a:r>
                      <a:endParaRPr lang="fr-FR" dirty="0"/>
                    </a:p>
                  </a:txBody>
                  <a:tcPr/>
                </a:tc>
                <a:extLst>
                  <a:ext uri="{0D108BD9-81ED-4DB2-BD59-A6C34878D82A}">
                    <a16:rowId xmlns:a16="http://schemas.microsoft.com/office/drawing/2014/main" val="4007897613"/>
                  </a:ext>
                </a:extLst>
              </a:tr>
              <a:tr h="389546">
                <a:tc>
                  <a:txBody>
                    <a:bodyPr/>
                    <a:lstStyle/>
                    <a:p>
                      <a:endParaRPr lang="fr-FR" dirty="0"/>
                    </a:p>
                  </a:txBody>
                  <a:tcPr/>
                </a:tc>
                <a:tc>
                  <a:txBody>
                    <a:bodyPr/>
                    <a:lstStyle/>
                    <a:p>
                      <a:r>
                        <a:rPr lang="en-US" dirty="0" smtClean="0"/>
                        <a:t>grabbing the attention of the audience through a quote, statistics </a:t>
                      </a:r>
                      <a:r>
                        <a:rPr lang="en-US" dirty="0" err="1" smtClean="0"/>
                        <a:t>etc</a:t>
                      </a:r>
                      <a:r>
                        <a:rPr lang="en-US" dirty="0" smtClean="0"/>
                        <a:t> </a:t>
                      </a:r>
                      <a:endParaRPr lang="fr-FR" dirty="0"/>
                    </a:p>
                  </a:txBody>
                  <a:tcPr/>
                </a:tc>
                <a:extLst>
                  <a:ext uri="{0D108BD9-81ED-4DB2-BD59-A6C34878D82A}">
                    <a16:rowId xmlns:a16="http://schemas.microsoft.com/office/drawing/2014/main" val="1210241982"/>
                  </a:ext>
                </a:extLst>
              </a:tr>
              <a:tr h="389546">
                <a:tc>
                  <a:txBody>
                    <a:bodyPr/>
                    <a:lstStyle/>
                    <a:p>
                      <a:endParaRPr lang="fr-FR" dirty="0"/>
                    </a:p>
                  </a:txBody>
                  <a:tcPr/>
                </a:tc>
                <a:tc>
                  <a:txBody>
                    <a:bodyPr/>
                    <a:lstStyle/>
                    <a:p>
                      <a:r>
                        <a:rPr lang="en-US" dirty="0" smtClean="0"/>
                        <a:t>introducing, developing and clarifying the key point</a:t>
                      </a:r>
                      <a:endParaRPr lang="fr-FR" dirty="0"/>
                    </a:p>
                  </a:txBody>
                  <a:tcPr/>
                </a:tc>
                <a:extLst>
                  <a:ext uri="{0D108BD9-81ED-4DB2-BD59-A6C34878D82A}">
                    <a16:rowId xmlns:a16="http://schemas.microsoft.com/office/drawing/2014/main" val="399951395"/>
                  </a:ext>
                </a:extLst>
              </a:tr>
              <a:tr h="389546">
                <a:tc>
                  <a:txBody>
                    <a:bodyPr/>
                    <a:lstStyle/>
                    <a:p>
                      <a:endParaRPr lang="fr-FR" dirty="0"/>
                    </a:p>
                  </a:txBody>
                  <a:tcPr/>
                </a:tc>
                <a:tc>
                  <a:txBody>
                    <a:bodyPr/>
                    <a:lstStyle/>
                    <a:p>
                      <a:r>
                        <a:rPr lang="en-US" dirty="0" smtClean="0"/>
                        <a:t>supporting the key point with different devices (including intonation patterns) </a:t>
                      </a:r>
                      <a:endParaRPr lang="fr-FR" dirty="0"/>
                    </a:p>
                  </a:txBody>
                  <a:tcPr/>
                </a:tc>
                <a:extLst>
                  <a:ext uri="{0D108BD9-81ED-4DB2-BD59-A6C34878D82A}">
                    <a16:rowId xmlns:a16="http://schemas.microsoft.com/office/drawing/2014/main" val="3881080261"/>
                  </a:ext>
                </a:extLst>
              </a:tr>
              <a:tr h="389546">
                <a:tc>
                  <a:txBody>
                    <a:bodyPr/>
                    <a:lstStyle/>
                    <a:p>
                      <a:endParaRPr lang="fr-FR" dirty="0"/>
                    </a:p>
                  </a:txBody>
                  <a:tcPr/>
                </a:tc>
                <a:tc>
                  <a:txBody>
                    <a:bodyPr/>
                    <a:lstStyle/>
                    <a:p>
                      <a:r>
                        <a:rPr lang="en-US" dirty="0" smtClean="0"/>
                        <a:t>giving a counterargument</a:t>
                      </a:r>
                      <a:endParaRPr lang="fr-FR" dirty="0"/>
                    </a:p>
                  </a:txBody>
                  <a:tcPr/>
                </a:tc>
                <a:extLst>
                  <a:ext uri="{0D108BD9-81ED-4DB2-BD59-A6C34878D82A}">
                    <a16:rowId xmlns:a16="http://schemas.microsoft.com/office/drawing/2014/main" val="3915602310"/>
                  </a:ext>
                </a:extLst>
              </a:tr>
              <a:tr h="389546">
                <a:tc>
                  <a:txBody>
                    <a:bodyPr/>
                    <a:lstStyle/>
                    <a:p>
                      <a:endParaRPr lang="fr-FR" dirty="0"/>
                    </a:p>
                  </a:txBody>
                  <a:tcPr/>
                </a:tc>
                <a:tc>
                  <a:txBody>
                    <a:bodyPr/>
                    <a:lstStyle/>
                    <a:p>
                      <a:r>
                        <a:rPr lang="en-US" dirty="0" smtClean="0"/>
                        <a:t>refuting the counterargument</a:t>
                      </a:r>
                      <a:endParaRPr lang="fr-FR" dirty="0"/>
                    </a:p>
                  </a:txBody>
                  <a:tcPr/>
                </a:tc>
                <a:extLst>
                  <a:ext uri="{0D108BD9-81ED-4DB2-BD59-A6C34878D82A}">
                    <a16:rowId xmlns:a16="http://schemas.microsoft.com/office/drawing/2014/main" val="829719454"/>
                  </a:ext>
                </a:extLst>
              </a:tr>
              <a:tr h="389546">
                <a:tc>
                  <a:txBody>
                    <a:bodyPr/>
                    <a:lstStyle/>
                    <a:p>
                      <a:endParaRPr lang="fr-FR" dirty="0"/>
                    </a:p>
                  </a:txBody>
                  <a:tcPr/>
                </a:tc>
                <a:tc>
                  <a:txBody>
                    <a:bodyPr/>
                    <a:lstStyle/>
                    <a:p>
                      <a:r>
                        <a:rPr lang="en-US" dirty="0" smtClean="0"/>
                        <a:t>concluding and bringing closure to the speech.</a:t>
                      </a:r>
                      <a:endParaRPr lang="fr-FR" dirty="0"/>
                    </a:p>
                  </a:txBody>
                  <a:tcPr/>
                </a:tc>
                <a:extLst>
                  <a:ext uri="{0D108BD9-81ED-4DB2-BD59-A6C34878D82A}">
                    <a16:rowId xmlns:a16="http://schemas.microsoft.com/office/drawing/2014/main" val="4205789729"/>
                  </a:ext>
                </a:extLst>
              </a:tr>
            </a:tbl>
          </a:graphicData>
        </a:graphic>
      </p:graphicFrame>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C455E77-6E5B-4A05-AE76-F8D4BCDB2A11}" type="slidenum">
              <a:rPr lang="fr-FR" smtClean="0"/>
              <a:t>11</a:t>
            </a:fld>
            <a:endParaRPr lang="fr-FR"/>
          </a:p>
        </p:txBody>
      </p:sp>
      <p:sp>
        <p:nvSpPr>
          <p:cNvPr id="22" name="Flèche droite 21"/>
          <p:cNvSpPr/>
          <p:nvPr/>
        </p:nvSpPr>
        <p:spPr>
          <a:xfrm>
            <a:off x="2038350" y="359092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droite 22"/>
          <p:cNvSpPr/>
          <p:nvPr/>
        </p:nvSpPr>
        <p:spPr>
          <a:xfrm>
            <a:off x="2038350" y="398145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a:off x="2038350" y="437197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a:off x="2038350" y="475297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droite 27"/>
          <p:cNvSpPr/>
          <p:nvPr/>
        </p:nvSpPr>
        <p:spPr>
          <a:xfrm>
            <a:off x="2038350" y="202882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droite 28"/>
          <p:cNvSpPr/>
          <p:nvPr/>
        </p:nvSpPr>
        <p:spPr>
          <a:xfrm>
            <a:off x="2038350" y="241935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droite 29"/>
          <p:cNvSpPr/>
          <p:nvPr/>
        </p:nvSpPr>
        <p:spPr>
          <a:xfrm>
            <a:off x="2038350" y="280987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lèche droite 30"/>
          <p:cNvSpPr/>
          <p:nvPr/>
        </p:nvSpPr>
        <p:spPr>
          <a:xfrm>
            <a:off x="2038350" y="319087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42113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6000" dirty="0" err="1" smtClean="0">
                <a:latin typeface="Roboto" panose="02000000000000000000" pitchFamily="2" charset="0"/>
                <a:ea typeface="Roboto" panose="02000000000000000000" pitchFamily="2" charset="0"/>
              </a:rPr>
              <a:t>Thanks</a:t>
            </a:r>
            <a:endParaRPr lang="fr-FR" sz="6000" dirty="0">
              <a:latin typeface="Roboto" panose="02000000000000000000" pitchFamily="2" charset="0"/>
              <a:ea typeface="Roboto" panose="02000000000000000000" pitchFamily="2" charset="0"/>
            </a:endParaRPr>
          </a:p>
        </p:txBody>
      </p:sp>
      <p:sp>
        <p:nvSpPr>
          <p:cNvPr id="3" name="Sous-titre 2"/>
          <p:cNvSpPr>
            <a:spLocks noGrp="1"/>
          </p:cNvSpPr>
          <p:nvPr>
            <p:ph type="subTitle" idx="1"/>
          </p:nvPr>
        </p:nvSpPr>
        <p:spPr/>
        <p:txBody>
          <a:bodyPr>
            <a:normAutofit/>
          </a:bodyPr>
          <a:lstStyle/>
          <a:p>
            <a:r>
              <a:rPr lang="en-GB" sz="2400" b="1" dirty="0" smtClean="0">
                <a:latin typeface="Roboto" panose="02000000000000000000" pitchFamily="2" charset="0"/>
                <a:ea typeface="Roboto" panose="02000000000000000000" pitchFamily="2" charset="0"/>
              </a:rPr>
              <a:t>ANY QUESTIONS</a:t>
            </a:r>
            <a:endParaRPr lang="fr-FR"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65669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6000" dirty="0" smtClean="0">
                <a:latin typeface="Roboto" panose="02000000000000000000" pitchFamily="2" charset="0"/>
                <a:ea typeface="Roboto" panose="02000000000000000000" pitchFamily="2" charset="0"/>
              </a:rPr>
              <a:t>Philanthropy</a:t>
            </a:r>
            <a:br>
              <a:rPr lang="fr-FR" sz="6000" dirty="0" smtClean="0">
                <a:latin typeface="Roboto" panose="02000000000000000000" pitchFamily="2" charset="0"/>
                <a:ea typeface="Roboto" panose="02000000000000000000" pitchFamily="2" charset="0"/>
              </a:rPr>
            </a:br>
            <a:endParaRPr lang="fr-FR" sz="6000" dirty="0">
              <a:latin typeface="Roboto" panose="02000000000000000000" pitchFamily="2" charset="0"/>
              <a:ea typeface="Roboto" panose="02000000000000000000" pitchFamily="2" charset="0"/>
            </a:endParaRPr>
          </a:p>
        </p:txBody>
      </p:sp>
      <p:sp>
        <p:nvSpPr>
          <p:cNvPr id="3" name="Sous-titre 2"/>
          <p:cNvSpPr>
            <a:spLocks noGrp="1"/>
          </p:cNvSpPr>
          <p:nvPr>
            <p:ph type="subTitle" idx="1"/>
          </p:nvPr>
        </p:nvSpPr>
        <p:spPr/>
        <p:txBody>
          <a:bodyPr>
            <a:normAutofit/>
          </a:bodyPr>
          <a:lstStyle/>
          <a:p>
            <a:r>
              <a:rPr lang="en-GB" sz="4000" b="1" dirty="0" smtClean="0">
                <a:latin typeface="Roboto" panose="02000000000000000000" pitchFamily="2" charset="0"/>
                <a:ea typeface="Roboto" panose="02000000000000000000" pitchFamily="2" charset="0"/>
              </a:rPr>
              <a:t>Speaking</a:t>
            </a:r>
            <a:endParaRPr lang="en-GB" sz="4000" b="1" dirty="0" smtClean="0">
              <a:latin typeface="Roboto" panose="02000000000000000000" pitchFamily="2" charset="0"/>
              <a:ea typeface="Roboto" panose="02000000000000000000" pitchFamily="2" charset="0"/>
            </a:endParaRPr>
          </a:p>
          <a:p>
            <a:r>
              <a:rPr lang="en-GB" sz="3600" b="1" dirty="0" smtClean="0">
                <a:latin typeface="Roboto" panose="02000000000000000000" pitchFamily="2" charset="0"/>
                <a:ea typeface="Roboto" panose="02000000000000000000" pitchFamily="2" charset="0"/>
              </a:rPr>
              <a:t>We Need to Give, Share, and Care</a:t>
            </a:r>
            <a:endParaRPr lang="fr-FR"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45101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3000" y="409575"/>
            <a:ext cx="9875520" cy="666750"/>
          </a:xfrm>
        </p:spPr>
        <p:txBody>
          <a:bodyPr>
            <a:normAutofit/>
          </a:bodyPr>
          <a:lstStyle/>
          <a:p>
            <a:r>
              <a:rPr lang="fr-FR" sz="3200" dirty="0" err="1" smtClean="0"/>
              <a:t>Lesson</a:t>
            </a:r>
            <a:r>
              <a:rPr lang="fr-FR" sz="3200" dirty="0" smtClean="0"/>
              <a:t> Objectives</a:t>
            </a:r>
            <a:endParaRPr lang="fr-FR" sz="3200" dirty="0"/>
          </a:p>
        </p:txBody>
      </p:sp>
      <p:sp>
        <p:nvSpPr>
          <p:cNvPr id="3" name="Espace réservé du contenu 2"/>
          <p:cNvSpPr>
            <a:spLocks noGrp="1"/>
          </p:cNvSpPr>
          <p:nvPr>
            <p:ph idx="1"/>
          </p:nvPr>
        </p:nvSpPr>
        <p:spPr>
          <a:xfrm>
            <a:off x="1323975" y="1181101"/>
            <a:ext cx="10296525" cy="2667000"/>
          </a:xfrm>
        </p:spPr>
        <p:txBody>
          <a:bodyPr>
            <a:normAutofit/>
          </a:bodyPr>
          <a:lstStyle/>
          <a:p>
            <a:pPr>
              <a:lnSpc>
                <a:spcPct val="80000"/>
              </a:lnSpc>
              <a:buFont typeface="Wingdings" panose="05000000000000000000" pitchFamily="2" charset="2"/>
              <a:buChar char="ü"/>
            </a:pPr>
            <a:r>
              <a:rPr lang="fr-FR" sz="2000" dirty="0">
                <a:solidFill>
                  <a:schemeClr val="tx1"/>
                </a:solidFill>
                <a:latin typeface="+mj-lt"/>
                <a:ea typeface="Roboto" panose="02000000000000000000" pitchFamily="2" charset="0"/>
              </a:rPr>
              <a:t>Read for </a:t>
            </a:r>
            <a:r>
              <a:rPr lang="fr-FR" sz="2000" dirty="0" err="1">
                <a:solidFill>
                  <a:schemeClr val="tx1"/>
                </a:solidFill>
                <a:latin typeface="+mj-lt"/>
                <a:ea typeface="Roboto" panose="02000000000000000000" pitchFamily="2" charset="0"/>
              </a:rPr>
              <a:t>gist</a:t>
            </a:r>
            <a:endParaRPr lang="fr-FR" sz="2000" dirty="0">
              <a:solidFill>
                <a:schemeClr val="tx1"/>
              </a:solidFill>
              <a:latin typeface="+mj-lt"/>
              <a:ea typeface="Roboto" panose="02000000000000000000" pitchFamily="2" charset="0"/>
            </a:endParaRPr>
          </a:p>
          <a:p>
            <a:pPr>
              <a:lnSpc>
                <a:spcPct val="80000"/>
              </a:lnSpc>
              <a:buFont typeface="Wingdings" panose="05000000000000000000" pitchFamily="2" charset="2"/>
              <a:buChar char="ü"/>
            </a:pPr>
            <a:r>
              <a:rPr lang="en-US" sz="2000" dirty="0">
                <a:solidFill>
                  <a:schemeClr val="tx1"/>
                </a:solidFill>
                <a:latin typeface="+mj-lt"/>
                <a:ea typeface="Roboto" panose="02000000000000000000" pitchFamily="2" charset="0"/>
              </a:rPr>
              <a:t>R</a:t>
            </a:r>
            <a:r>
              <a:rPr lang="en-US" sz="2000" dirty="0">
                <a:solidFill>
                  <a:schemeClr val="tx1"/>
                </a:solidFill>
                <a:latin typeface="+mj-lt"/>
                <a:ea typeface="Roboto" panose="02000000000000000000" pitchFamily="2" charset="0"/>
              </a:rPr>
              <a:t>einvest </a:t>
            </a:r>
            <a:r>
              <a:rPr lang="en-US" sz="2000" dirty="0">
                <a:solidFill>
                  <a:schemeClr val="tx1"/>
                </a:solidFill>
                <a:latin typeface="+mj-lt"/>
                <a:ea typeface="Roboto" panose="02000000000000000000" pitchFamily="2" charset="0"/>
              </a:rPr>
              <a:t>new words/expressions in one’s speech</a:t>
            </a:r>
          </a:p>
          <a:p>
            <a:pPr>
              <a:lnSpc>
                <a:spcPct val="80000"/>
              </a:lnSpc>
              <a:buFont typeface="Wingdings" panose="05000000000000000000" pitchFamily="2" charset="2"/>
              <a:buChar char="ü"/>
            </a:pPr>
            <a:r>
              <a:rPr lang="fr-FR" sz="2000" dirty="0" err="1" smtClean="0">
                <a:solidFill>
                  <a:schemeClr val="tx1"/>
                </a:solidFill>
                <a:latin typeface="+mj-lt"/>
                <a:ea typeface="Roboto" panose="02000000000000000000" pitchFamily="2" charset="0"/>
              </a:rPr>
              <a:t>Produce</a:t>
            </a:r>
            <a:r>
              <a:rPr lang="fr-FR" sz="2000" dirty="0" smtClean="0">
                <a:solidFill>
                  <a:schemeClr val="tx1"/>
                </a:solidFill>
                <a:latin typeface="+mj-lt"/>
                <a:ea typeface="Roboto" panose="02000000000000000000" pitchFamily="2" charset="0"/>
              </a:rPr>
              <a:t> </a:t>
            </a:r>
            <a:r>
              <a:rPr lang="fr-FR" sz="2000" dirty="0">
                <a:solidFill>
                  <a:schemeClr val="tx1"/>
                </a:solidFill>
                <a:latin typeface="+mj-lt"/>
                <a:ea typeface="Roboto" panose="02000000000000000000" pitchFamily="2" charset="0"/>
              </a:rPr>
              <a:t>an </a:t>
            </a:r>
            <a:r>
              <a:rPr lang="fr-FR" sz="2000" dirty="0" err="1">
                <a:solidFill>
                  <a:schemeClr val="tx1"/>
                </a:solidFill>
                <a:latin typeface="+mj-lt"/>
                <a:ea typeface="Roboto" panose="02000000000000000000" pitchFamily="2" charset="0"/>
              </a:rPr>
              <a:t>outline</a:t>
            </a:r>
            <a:endParaRPr lang="fr-FR" sz="2000" dirty="0">
              <a:solidFill>
                <a:schemeClr val="tx1"/>
              </a:solidFill>
              <a:latin typeface="+mj-lt"/>
              <a:ea typeface="Roboto" panose="02000000000000000000" pitchFamily="2" charset="0"/>
            </a:endParaRPr>
          </a:p>
          <a:p>
            <a:pPr>
              <a:lnSpc>
                <a:spcPct val="80000"/>
              </a:lnSpc>
              <a:buFont typeface="Wingdings" panose="05000000000000000000" pitchFamily="2" charset="2"/>
              <a:buChar char="ü"/>
            </a:pPr>
            <a:r>
              <a:rPr lang="fr-FR" sz="2000" dirty="0" err="1" smtClean="0">
                <a:solidFill>
                  <a:schemeClr val="tx1"/>
                </a:solidFill>
                <a:latin typeface="+mj-lt"/>
                <a:ea typeface="Roboto" panose="02000000000000000000" pitchFamily="2" charset="0"/>
              </a:rPr>
              <a:t>Produce</a:t>
            </a:r>
            <a:r>
              <a:rPr lang="fr-FR" sz="2000" dirty="0" smtClean="0">
                <a:solidFill>
                  <a:schemeClr val="tx1"/>
                </a:solidFill>
                <a:latin typeface="+mj-lt"/>
                <a:ea typeface="Roboto" panose="02000000000000000000" pitchFamily="2" charset="0"/>
              </a:rPr>
              <a:t> </a:t>
            </a:r>
            <a:r>
              <a:rPr lang="fr-FR" sz="2000" dirty="0" err="1">
                <a:solidFill>
                  <a:schemeClr val="tx1"/>
                </a:solidFill>
                <a:latin typeface="+mj-lt"/>
                <a:ea typeface="Roboto" panose="02000000000000000000" pitchFamily="2" charset="0"/>
              </a:rPr>
              <a:t>appropriate</a:t>
            </a:r>
            <a:r>
              <a:rPr lang="fr-FR" sz="2000" dirty="0">
                <a:solidFill>
                  <a:schemeClr val="tx1"/>
                </a:solidFill>
                <a:latin typeface="+mj-lt"/>
                <a:ea typeface="Roboto" panose="02000000000000000000" pitchFamily="2" charset="0"/>
              </a:rPr>
              <a:t> intonation patterns</a:t>
            </a:r>
          </a:p>
          <a:p>
            <a:pPr>
              <a:lnSpc>
                <a:spcPct val="80000"/>
              </a:lnSpc>
              <a:buFont typeface="Wingdings" panose="05000000000000000000" pitchFamily="2" charset="2"/>
              <a:buChar char="ü"/>
            </a:pPr>
            <a:r>
              <a:rPr lang="en-US" sz="2000" dirty="0" smtClean="0">
                <a:solidFill>
                  <a:schemeClr val="tx1"/>
                </a:solidFill>
                <a:latin typeface="+mj-lt"/>
                <a:ea typeface="Roboto" panose="02000000000000000000" pitchFamily="2" charset="0"/>
              </a:rPr>
              <a:t>Produce </a:t>
            </a:r>
            <a:r>
              <a:rPr lang="en-US" sz="2000" dirty="0">
                <a:solidFill>
                  <a:schemeClr val="tx1"/>
                </a:solidFill>
                <a:latin typeface="+mj-lt"/>
                <a:ea typeface="Roboto" panose="02000000000000000000" pitchFamily="2" charset="0"/>
              </a:rPr>
              <a:t>a range of discourse strategies to persuade </a:t>
            </a:r>
            <a:r>
              <a:rPr lang="en-US" sz="2000" dirty="0">
                <a:solidFill>
                  <a:schemeClr val="tx1"/>
                </a:solidFill>
                <a:latin typeface="+mj-lt"/>
                <a:ea typeface="Roboto" panose="02000000000000000000" pitchFamily="2" charset="0"/>
              </a:rPr>
              <a:t>people </a:t>
            </a:r>
            <a:r>
              <a:rPr lang="fr-FR" sz="2000" dirty="0">
                <a:solidFill>
                  <a:schemeClr val="tx1"/>
                </a:solidFill>
                <a:latin typeface="+mj-lt"/>
                <a:ea typeface="Roboto" panose="02000000000000000000" pitchFamily="2" charset="0"/>
              </a:rPr>
              <a:t>to </a:t>
            </a:r>
            <a:r>
              <a:rPr lang="fr-FR" sz="2000" dirty="0">
                <a:solidFill>
                  <a:schemeClr val="tx1"/>
                </a:solidFill>
                <a:latin typeface="+mj-lt"/>
                <a:ea typeface="Roboto" panose="02000000000000000000" pitchFamily="2" charset="0"/>
              </a:rPr>
              <a:t>do </a:t>
            </a:r>
            <a:r>
              <a:rPr lang="fr-FR" sz="2000" dirty="0" err="1">
                <a:solidFill>
                  <a:schemeClr val="tx1"/>
                </a:solidFill>
                <a:latin typeface="+mj-lt"/>
                <a:ea typeface="Roboto" panose="02000000000000000000" pitchFamily="2" charset="0"/>
              </a:rPr>
              <a:t>something</a:t>
            </a:r>
            <a:endParaRPr lang="fr-FR" sz="2000" dirty="0">
              <a:solidFill>
                <a:schemeClr val="tx1"/>
              </a:solidFill>
              <a:latin typeface="+mj-lt"/>
              <a:ea typeface="Roboto" panose="02000000000000000000" pitchFamily="2" charset="0"/>
            </a:endParaRPr>
          </a:p>
          <a:p>
            <a:pPr>
              <a:lnSpc>
                <a:spcPct val="80000"/>
              </a:lnSpc>
              <a:buFont typeface="Wingdings" panose="05000000000000000000" pitchFamily="2" charset="2"/>
              <a:buChar char="ü"/>
            </a:pPr>
            <a:r>
              <a:rPr lang="en-GB" sz="2000" dirty="0">
                <a:solidFill>
                  <a:schemeClr val="tx1"/>
                </a:solidFill>
                <a:latin typeface="+mj-lt"/>
                <a:ea typeface="Roboto" panose="02000000000000000000" pitchFamily="2" charset="0"/>
              </a:rPr>
              <a:t>Producing and Delivering a Speech</a:t>
            </a:r>
          </a:p>
        </p:txBody>
      </p:sp>
      <p:sp>
        <p:nvSpPr>
          <p:cNvPr id="4" name="Titre 1"/>
          <p:cNvSpPr txBox="1">
            <a:spLocks/>
          </p:cNvSpPr>
          <p:nvPr/>
        </p:nvSpPr>
        <p:spPr>
          <a:xfrm>
            <a:off x="1247775" y="3810000"/>
            <a:ext cx="9875520" cy="6667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nSpc>
                <a:spcPct val="100000"/>
              </a:lnSpc>
            </a:pPr>
            <a:r>
              <a:rPr lang="fr-FR" sz="3200" dirty="0" err="1"/>
              <a:t>Functions</a:t>
            </a:r>
            <a:endParaRPr lang="fr-FR" sz="3200" dirty="0"/>
          </a:p>
        </p:txBody>
      </p:sp>
      <p:sp>
        <p:nvSpPr>
          <p:cNvPr id="5" name="Espace réservé du contenu 2"/>
          <p:cNvSpPr txBox="1">
            <a:spLocks/>
          </p:cNvSpPr>
          <p:nvPr/>
        </p:nvSpPr>
        <p:spPr>
          <a:xfrm>
            <a:off x="1381125" y="4191000"/>
            <a:ext cx="10296525" cy="1905000"/>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endParaRPr lang="fr-FR" b="1" dirty="0" smtClean="0">
              <a:latin typeface="+mj-lt"/>
            </a:endParaRPr>
          </a:p>
          <a:p>
            <a:pPr>
              <a:buFont typeface="Wingdings" panose="05000000000000000000" pitchFamily="2" charset="2"/>
              <a:buChar char="ü"/>
            </a:pPr>
            <a:r>
              <a:rPr lang="en-US" dirty="0" smtClean="0">
                <a:solidFill>
                  <a:schemeClr val="tx1"/>
                </a:solidFill>
                <a:latin typeface="+mj-lt"/>
                <a:ea typeface="Roboto" panose="02000000000000000000" pitchFamily="2" charset="0"/>
              </a:rPr>
              <a:t>Giving information</a:t>
            </a:r>
          </a:p>
          <a:p>
            <a:pPr>
              <a:buFont typeface="Wingdings" panose="05000000000000000000" pitchFamily="2" charset="2"/>
              <a:buChar char="ü"/>
            </a:pPr>
            <a:r>
              <a:rPr lang="en-US" dirty="0" smtClean="0">
                <a:solidFill>
                  <a:schemeClr val="tx1"/>
                </a:solidFill>
                <a:latin typeface="+mj-lt"/>
                <a:ea typeface="Roboto" panose="02000000000000000000" pitchFamily="2" charset="0"/>
              </a:rPr>
              <a:t>Suggesting a course of action</a:t>
            </a:r>
          </a:p>
          <a:p>
            <a:pPr>
              <a:buFont typeface="Wingdings" panose="05000000000000000000" pitchFamily="2" charset="2"/>
              <a:buChar char="ü"/>
            </a:pPr>
            <a:r>
              <a:rPr lang="en-US" dirty="0">
                <a:solidFill>
                  <a:schemeClr val="tx1"/>
                </a:solidFill>
                <a:latin typeface="+mj-lt"/>
                <a:ea typeface="Roboto" panose="02000000000000000000" pitchFamily="2" charset="0"/>
              </a:rPr>
              <a:t>A</a:t>
            </a:r>
            <a:r>
              <a:rPr lang="en-US" dirty="0" smtClean="0">
                <a:solidFill>
                  <a:schemeClr val="tx1"/>
                </a:solidFill>
                <a:latin typeface="+mj-lt"/>
                <a:ea typeface="Roboto" panose="02000000000000000000" pitchFamily="2" charset="0"/>
              </a:rPr>
              <a:t>dvising others to do something</a:t>
            </a:r>
          </a:p>
          <a:p>
            <a:pPr>
              <a:buFont typeface="Wingdings" panose="05000000000000000000" pitchFamily="2" charset="2"/>
              <a:buChar char="ü"/>
            </a:pPr>
            <a:r>
              <a:rPr lang="en-US" dirty="0" smtClean="0">
                <a:solidFill>
                  <a:schemeClr val="tx1"/>
                </a:solidFill>
                <a:latin typeface="+mj-lt"/>
                <a:ea typeface="Roboto" panose="02000000000000000000" pitchFamily="2" charset="0"/>
              </a:rPr>
              <a:t>Persuading others to do something</a:t>
            </a:r>
            <a:endParaRPr lang="en-US" dirty="0">
              <a:solidFill>
                <a:schemeClr val="tx1"/>
              </a:solidFill>
              <a:latin typeface="+mj-lt"/>
              <a:ea typeface="Roboto" panose="02000000000000000000" pitchFamily="2" charset="0"/>
            </a:endParaRPr>
          </a:p>
        </p:txBody>
      </p:sp>
    </p:spTree>
    <p:extLst>
      <p:ext uri="{BB962C8B-B14F-4D97-AF65-F5344CB8AC3E}">
        <p14:creationId xmlns:p14="http://schemas.microsoft.com/office/powerpoint/2010/main" val="896053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3000" y="609600"/>
            <a:ext cx="9875520" cy="1076325"/>
          </a:xfrm>
        </p:spPr>
        <p:txBody>
          <a:bodyPr>
            <a:noAutofit/>
          </a:bodyPr>
          <a:lstStyle/>
          <a:p>
            <a:r>
              <a:rPr lang="fr-FR" sz="2800" b="1" dirty="0"/>
              <a:t>Activity 1: </a:t>
            </a:r>
            <a:r>
              <a:rPr lang="en-GB" sz="2800" b="1" dirty="0">
                <a:solidFill>
                  <a:schemeClr val="tx1"/>
                </a:solidFill>
              </a:rPr>
              <a:t>Fill in the blanks with words from the box.</a:t>
            </a:r>
            <a:r>
              <a:rPr lang="fr-FR" sz="2800" dirty="0">
                <a:solidFill>
                  <a:schemeClr val="tx1"/>
                </a:solidFill>
              </a:rPr>
              <a:t/>
            </a:r>
            <a:br>
              <a:rPr lang="fr-FR" sz="2800" dirty="0">
                <a:solidFill>
                  <a:schemeClr val="tx1"/>
                </a:solidFill>
              </a:rPr>
            </a:br>
            <a:r>
              <a:rPr lang="en-GB" sz="2400" dirty="0">
                <a:solidFill>
                  <a:schemeClr val="tx1"/>
                </a:solidFill>
              </a:rPr>
              <a:t>sanitation / rural housing / roads / water / electricity / transportation</a:t>
            </a:r>
            <a:endParaRPr lang="fr-FR" sz="2000" dirty="0"/>
          </a:p>
        </p:txBody>
      </p:sp>
      <p:graphicFrame>
        <p:nvGraphicFramePr>
          <p:cNvPr id="24" name="Espace réservé du contenu 23"/>
          <p:cNvGraphicFramePr>
            <a:graphicFrameLocks noGrp="1"/>
          </p:cNvGraphicFramePr>
          <p:nvPr>
            <p:ph idx="1"/>
            <p:extLst>
              <p:ext uri="{D42A27DB-BD31-4B8C-83A1-F6EECF244321}">
                <p14:modId xmlns:p14="http://schemas.microsoft.com/office/powerpoint/2010/main" val="891175233"/>
              </p:ext>
            </p:extLst>
          </p:nvPr>
        </p:nvGraphicFramePr>
        <p:xfrm>
          <a:off x="1333499" y="1895474"/>
          <a:ext cx="9348789" cy="2169971"/>
        </p:xfrm>
        <a:graphic>
          <a:graphicData uri="http://schemas.openxmlformats.org/drawingml/2006/table">
            <a:tbl>
              <a:tblPr firstRow="1" bandRow="1">
                <a:tableStyleId>{5C22544A-7EE6-4342-B048-85BDC9FD1C3A}</a:tableStyleId>
              </a:tblPr>
              <a:tblGrid>
                <a:gridCol w="3116263">
                  <a:extLst>
                    <a:ext uri="{9D8B030D-6E8A-4147-A177-3AD203B41FA5}">
                      <a16:colId xmlns:a16="http://schemas.microsoft.com/office/drawing/2014/main" val="3257110211"/>
                    </a:ext>
                  </a:extLst>
                </a:gridCol>
                <a:gridCol w="3116263">
                  <a:extLst>
                    <a:ext uri="{9D8B030D-6E8A-4147-A177-3AD203B41FA5}">
                      <a16:colId xmlns:a16="http://schemas.microsoft.com/office/drawing/2014/main" val="2004690794"/>
                    </a:ext>
                  </a:extLst>
                </a:gridCol>
                <a:gridCol w="3116263">
                  <a:extLst>
                    <a:ext uri="{9D8B030D-6E8A-4147-A177-3AD203B41FA5}">
                      <a16:colId xmlns:a16="http://schemas.microsoft.com/office/drawing/2014/main" val="3920250176"/>
                    </a:ext>
                  </a:extLst>
                </a:gridCol>
              </a:tblGrid>
              <a:tr h="1647826">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4033061439"/>
                  </a:ext>
                </a:extLst>
              </a:tr>
              <a:tr h="522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spc="0" dirty="0" smtClean="0">
                          <a:solidFill>
                            <a:schemeClr val="dk1"/>
                          </a:solidFill>
                          <a:latin typeface="+mn-lt"/>
                          <a:ea typeface="+mn-ea"/>
                          <a:cs typeface="+mn-cs"/>
                        </a:rPr>
                        <a:t>Absence of ..........................</a:t>
                      </a:r>
                      <a:endParaRPr lang="fr-FR" sz="1400" kern="1200" spc="0" dirty="0" smtClean="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spc="0" dirty="0" smtClean="0">
                          <a:solidFill>
                            <a:schemeClr val="dk1"/>
                          </a:solidFill>
                          <a:latin typeface="+mn-lt"/>
                          <a:ea typeface="+mn-ea"/>
                          <a:cs typeface="+mn-cs"/>
                        </a:rPr>
                        <a:t>Absence of ..........................</a:t>
                      </a:r>
                      <a:endParaRPr lang="fr-FR" sz="1400" kern="1200" spc="0" dirty="0" smtClean="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spc="0" dirty="0" smtClean="0"/>
                        <a:t>Absence of proper ………….............</a:t>
                      </a:r>
                      <a:endParaRPr lang="fr-FR" sz="1400" spc="0" dirty="0" smtClean="0"/>
                    </a:p>
                  </a:txBody>
                  <a:tcPr anchor="ctr"/>
                </a:tc>
                <a:extLst>
                  <a:ext uri="{0D108BD9-81ED-4DB2-BD59-A6C34878D82A}">
                    <a16:rowId xmlns:a16="http://schemas.microsoft.com/office/drawing/2014/main" val="1968786913"/>
                  </a:ext>
                </a:extLst>
              </a:tr>
            </a:tbl>
          </a:graphicData>
        </a:graphic>
      </p:graphicFrame>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C455E77-6E5B-4A05-AE76-F8D4BCDB2A11}" type="slidenum">
              <a:rPr lang="fr-FR" smtClean="0"/>
              <a:t>4</a:t>
            </a:fld>
            <a:endParaRPr lang="fr-FR"/>
          </a:p>
        </p:txBody>
      </p:sp>
      <p:graphicFrame>
        <p:nvGraphicFramePr>
          <p:cNvPr id="26" name="Espace réservé du contenu 23"/>
          <p:cNvGraphicFramePr>
            <a:graphicFrameLocks/>
          </p:cNvGraphicFramePr>
          <p:nvPr>
            <p:extLst>
              <p:ext uri="{D42A27DB-BD31-4B8C-83A1-F6EECF244321}">
                <p14:modId xmlns:p14="http://schemas.microsoft.com/office/powerpoint/2010/main" val="3094076254"/>
              </p:ext>
            </p:extLst>
          </p:nvPr>
        </p:nvGraphicFramePr>
        <p:xfrm>
          <a:off x="1352549" y="4086224"/>
          <a:ext cx="9329739" cy="2169971"/>
        </p:xfrm>
        <a:graphic>
          <a:graphicData uri="http://schemas.openxmlformats.org/drawingml/2006/table">
            <a:tbl>
              <a:tblPr firstRow="1" bandRow="1">
                <a:tableStyleId>{5C22544A-7EE6-4342-B048-85BDC9FD1C3A}</a:tableStyleId>
              </a:tblPr>
              <a:tblGrid>
                <a:gridCol w="3109913">
                  <a:extLst>
                    <a:ext uri="{9D8B030D-6E8A-4147-A177-3AD203B41FA5}">
                      <a16:colId xmlns:a16="http://schemas.microsoft.com/office/drawing/2014/main" val="3257110211"/>
                    </a:ext>
                  </a:extLst>
                </a:gridCol>
                <a:gridCol w="3109913">
                  <a:extLst>
                    <a:ext uri="{9D8B030D-6E8A-4147-A177-3AD203B41FA5}">
                      <a16:colId xmlns:a16="http://schemas.microsoft.com/office/drawing/2014/main" val="2004690794"/>
                    </a:ext>
                  </a:extLst>
                </a:gridCol>
                <a:gridCol w="3109913">
                  <a:extLst>
                    <a:ext uri="{9D8B030D-6E8A-4147-A177-3AD203B41FA5}">
                      <a16:colId xmlns:a16="http://schemas.microsoft.com/office/drawing/2014/main" val="3920250176"/>
                    </a:ext>
                  </a:extLst>
                </a:gridCol>
              </a:tblGrid>
              <a:tr h="1647826">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4033061439"/>
                  </a:ext>
                </a:extLst>
              </a:tr>
              <a:tr h="5221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spc="0" dirty="0" smtClean="0">
                          <a:solidFill>
                            <a:schemeClr val="dk1"/>
                          </a:solidFill>
                          <a:latin typeface="+mn-lt"/>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spc="0" dirty="0" smtClean="0">
                          <a:solidFill>
                            <a:schemeClr val="dk1"/>
                          </a:solidFill>
                          <a:latin typeface="+mn-lt"/>
                          <a:ea typeface="+mn-ea"/>
                          <a:cs typeface="+mn-cs"/>
                        </a:rPr>
                        <a:t>Absence of ..........................</a:t>
                      </a:r>
                      <a:endParaRPr lang="fr-FR" sz="1400" kern="1200" spc="0" dirty="0" smtClean="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spc="0" dirty="0" smtClean="0">
                          <a:solidFill>
                            <a:schemeClr val="dk1"/>
                          </a:solidFill>
                          <a:latin typeface="+mn-lt"/>
                          <a:ea typeface="+mn-ea"/>
                          <a:cs typeface="+mn-cs"/>
                        </a:rPr>
                        <a:t>Rural ..........................</a:t>
                      </a:r>
                      <a:endParaRPr lang="fr-FR" sz="1400" kern="1200" spc="0" dirty="0">
                        <a:solidFill>
                          <a:schemeClr val="dk1"/>
                        </a:solidFill>
                        <a:latin typeface="+mn-lt"/>
                        <a:ea typeface="+mn-ea"/>
                        <a:cs typeface="+mn-cs"/>
                      </a:endParaRPr>
                    </a:p>
                  </a:txBody>
                  <a:tcPr anchor="ctr"/>
                </a:tc>
                <a:extLst>
                  <a:ext uri="{0D108BD9-81ED-4DB2-BD59-A6C34878D82A}">
                    <a16:rowId xmlns:a16="http://schemas.microsoft.com/office/drawing/2014/main" val="1968786913"/>
                  </a:ext>
                </a:extLst>
              </a:tr>
            </a:tbl>
          </a:graphicData>
        </a:graphic>
      </p:graphicFrame>
      <p:pic>
        <p:nvPicPr>
          <p:cNvPr id="27" name="Espace réservé pour une image  22"/>
          <p:cNvPicPr>
            <a:picLocks noChangeAspect="1"/>
          </p:cNvPicPr>
          <p:nvPr/>
        </p:nvPicPr>
        <p:blipFill>
          <a:blip r:embed="rId2">
            <a:extLst>
              <a:ext uri="{28A0092B-C50C-407E-A947-70E740481C1C}">
                <a14:useLocalDpi xmlns:a14="http://schemas.microsoft.com/office/drawing/2010/main" val="0"/>
              </a:ext>
            </a:extLst>
          </a:blip>
          <a:srcRect t="14637" b="14637"/>
          <a:stretch>
            <a:fillRect/>
          </a:stretch>
        </p:blipFill>
        <p:spPr>
          <a:xfrm>
            <a:off x="1381125" y="1925852"/>
            <a:ext cx="3038475" cy="1569823"/>
          </a:xfrm>
          <a:prstGeom prst="rect">
            <a:avLst/>
          </a:prstGeom>
        </p:spPr>
      </p:pic>
      <p:pic>
        <p:nvPicPr>
          <p:cNvPr id="28" name="Espace réservé pour une image  23"/>
          <p:cNvPicPr>
            <a:picLocks noChangeAspect="1"/>
          </p:cNvPicPr>
          <p:nvPr/>
        </p:nvPicPr>
        <p:blipFill>
          <a:blip r:embed="rId3">
            <a:extLst>
              <a:ext uri="{28A0092B-C50C-407E-A947-70E740481C1C}">
                <a14:useLocalDpi xmlns:a14="http://schemas.microsoft.com/office/drawing/2010/main" val="0"/>
              </a:ext>
            </a:extLst>
          </a:blip>
          <a:srcRect t="6781" b="6781"/>
          <a:stretch>
            <a:fillRect/>
          </a:stretch>
        </p:blipFill>
        <p:spPr>
          <a:xfrm>
            <a:off x="4482618" y="1918858"/>
            <a:ext cx="3032607" cy="1583817"/>
          </a:xfrm>
          <a:prstGeom prst="rect">
            <a:avLst/>
          </a:prstGeom>
        </p:spPr>
      </p:pic>
      <p:pic>
        <p:nvPicPr>
          <p:cNvPr id="29" name="Espace réservé pour une image  24"/>
          <p:cNvPicPr>
            <a:picLocks noChangeAspect="1"/>
          </p:cNvPicPr>
          <p:nvPr/>
        </p:nvPicPr>
        <p:blipFill>
          <a:blip r:embed="rId4">
            <a:extLst>
              <a:ext uri="{28A0092B-C50C-407E-A947-70E740481C1C}">
                <a14:useLocalDpi xmlns:a14="http://schemas.microsoft.com/office/drawing/2010/main" val="0"/>
              </a:ext>
            </a:extLst>
          </a:blip>
          <a:srcRect t="11484" b="11484"/>
          <a:stretch>
            <a:fillRect/>
          </a:stretch>
        </p:blipFill>
        <p:spPr>
          <a:xfrm>
            <a:off x="7599802" y="1915246"/>
            <a:ext cx="3039623" cy="1580430"/>
          </a:xfrm>
          <a:prstGeom prst="rect">
            <a:avLst/>
          </a:prstGeom>
        </p:spPr>
      </p:pic>
      <p:pic>
        <p:nvPicPr>
          <p:cNvPr id="30" name="Imag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175" y="4112739"/>
            <a:ext cx="3022272" cy="1590236"/>
          </a:xfrm>
          <a:prstGeom prst="rect">
            <a:avLst/>
          </a:prstGeom>
        </p:spPr>
      </p:pic>
      <p:pic>
        <p:nvPicPr>
          <p:cNvPr id="31" name="Imag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9120" y="4114800"/>
            <a:ext cx="3054679" cy="1583342"/>
          </a:xfrm>
          <a:prstGeom prst="rect">
            <a:avLst/>
          </a:prstGeom>
        </p:spPr>
      </p:pic>
      <p:pic>
        <p:nvPicPr>
          <p:cNvPr id="32" name="Imag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3276" y="4116309"/>
            <a:ext cx="3054679" cy="1556408"/>
          </a:xfrm>
          <a:prstGeom prst="rect">
            <a:avLst/>
          </a:prstGeom>
        </p:spPr>
      </p:pic>
    </p:spTree>
    <p:extLst>
      <p:ext uri="{BB962C8B-B14F-4D97-AF65-F5344CB8AC3E}">
        <p14:creationId xmlns:p14="http://schemas.microsoft.com/office/powerpoint/2010/main" val="2984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3000" y="609600"/>
            <a:ext cx="9875520" cy="1076325"/>
          </a:xfrm>
        </p:spPr>
        <p:txBody>
          <a:bodyPr>
            <a:noAutofit/>
          </a:bodyPr>
          <a:lstStyle/>
          <a:p>
            <a:r>
              <a:rPr lang="fr-FR" sz="2800" b="1" dirty="0" smtClean="0"/>
              <a:t>Activity 1: </a:t>
            </a:r>
            <a:r>
              <a:rPr lang="en-US" sz="2800" b="1" dirty="0" smtClean="0">
                <a:solidFill>
                  <a:schemeClr val="tx1"/>
                </a:solidFill>
              </a:rPr>
              <a:t>With reference to the previous activity what do you think those people need</a:t>
            </a:r>
            <a:endParaRPr lang="fr-FR" sz="2800" dirty="0">
              <a:solidFill>
                <a:schemeClr val="tx1"/>
              </a:solidFill>
            </a:endParaRPr>
          </a:p>
        </p:txBody>
      </p:sp>
      <p:graphicFrame>
        <p:nvGraphicFramePr>
          <p:cNvPr id="24" name="Espace réservé du contenu 23"/>
          <p:cNvGraphicFramePr>
            <a:graphicFrameLocks noGrp="1"/>
          </p:cNvGraphicFramePr>
          <p:nvPr>
            <p:ph idx="1"/>
            <p:extLst>
              <p:ext uri="{D42A27DB-BD31-4B8C-83A1-F6EECF244321}">
                <p14:modId xmlns:p14="http://schemas.microsoft.com/office/powerpoint/2010/main" val="370341321"/>
              </p:ext>
            </p:extLst>
          </p:nvPr>
        </p:nvGraphicFramePr>
        <p:xfrm>
          <a:off x="1943097" y="1933579"/>
          <a:ext cx="7467602" cy="3895460"/>
        </p:xfrm>
        <a:graphic>
          <a:graphicData uri="http://schemas.openxmlformats.org/drawingml/2006/table">
            <a:tbl>
              <a:tblPr>
                <a:tableStyleId>{93296810-A885-4BE3-A3E7-6D5BEEA58F35}</a:tableStyleId>
              </a:tblPr>
              <a:tblGrid>
                <a:gridCol w="476253">
                  <a:extLst>
                    <a:ext uri="{9D8B030D-6E8A-4147-A177-3AD203B41FA5}">
                      <a16:colId xmlns:a16="http://schemas.microsoft.com/office/drawing/2014/main" val="2706648052"/>
                    </a:ext>
                  </a:extLst>
                </a:gridCol>
                <a:gridCol w="6991349">
                  <a:extLst>
                    <a:ext uri="{9D8B030D-6E8A-4147-A177-3AD203B41FA5}">
                      <a16:colId xmlns:a16="http://schemas.microsoft.com/office/drawing/2014/main" val="3257110211"/>
                    </a:ext>
                  </a:extLst>
                </a:gridCol>
              </a:tblGrid>
              <a:tr h="389546">
                <a:tc>
                  <a:txBody>
                    <a:bodyPr/>
                    <a:lstStyle/>
                    <a:p>
                      <a:pPr lvl="0"/>
                      <a:endParaRPr lang="fr-FR" dirty="0"/>
                    </a:p>
                  </a:txBody>
                  <a:tcPr/>
                </a:tc>
                <a:tc>
                  <a:txBody>
                    <a:bodyPr/>
                    <a:lstStyle/>
                    <a:p>
                      <a:pPr lvl="0"/>
                      <a:r>
                        <a:rPr lang="en-US" dirty="0" smtClean="0"/>
                        <a:t>decent housing </a:t>
                      </a:r>
                      <a:endParaRPr lang="fr-FR" dirty="0"/>
                    </a:p>
                  </a:txBody>
                  <a:tcPr/>
                </a:tc>
                <a:extLst>
                  <a:ext uri="{0D108BD9-81ED-4DB2-BD59-A6C34878D82A}">
                    <a16:rowId xmlns:a16="http://schemas.microsoft.com/office/drawing/2014/main" val="4033061439"/>
                  </a:ext>
                </a:extLst>
              </a:tr>
              <a:tr h="389546">
                <a:tc>
                  <a:txBody>
                    <a:bodyPr/>
                    <a:lstStyle/>
                    <a:p>
                      <a:endParaRPr lang="fr-FR" dirty="0"/>
                    </a:p>
                  </a:txBody>
                  <a:tcPr/>
                </a:tc>
                <a:tc>
                  <a:txBody>
                    <a:bodyPr/>
                    <a:lstStyle/>
                    <a:p>
                      <a:r>
                        <a:rPr lang="en-US" dirty="0" smtClean="0"/>
                        <a:t>healthy living conditions</a:t>
                      </a:r>
                      <a:endParaRPr lang="fr-FR" dirty="0"/>
                    </a:p>
                  </a:txBody>
                  <a:tcPr/>
                </a:tc>
                <a:extLst>
                  <a:ext uri="{0D108BD9-81ED-4DB2-BD59-A6C34878D82A}">
                    <a16:rowId xmlns:a16="http://schemas.microsoft.com/office/drawing/2014/main" val="4007897613"/>
                  </a:ext>
                </a:extLst>
              </a:tr>
              <a:tr h="389546">
                <a:tc>
                  <a:txBody>
                    <a:bodyPr/>
                    <a:lstStyle/>
                    <a:p>
                      <a:endParaRPr lang="fr-FR" dirty="0"/>
                    </a:p>
                  </a:txBody>
                  <a:tcPr/>
                </a:tc>
                <a:tc>
                  <a:txBody>
                    <a:bodyPr/>
                    <a:lstStyle/>
                    <a:p>
                      <a:r>
                        <a:rPr lang="en-US" dirty="0" smtClean="0"/>
                        <a:t>schools and libraries </a:t>
                      </a:r>
                      <a:endParaRPr lang="fr-FR" dirty="0"/>
                    </a:p>
                  </a:txBody>
                  <a:tcPr/>
                </a:tc>
                <a:extLst>
                  <a:ext uri="{0D108BD9-81ED-4DB2-BD59-A6C34878D82A}">
                    <a16:rowId xmlns:a16="http://schemas.microsoft.com/office/drawing/2014/main" val="1210241982"/>
                  </a:ext>
                </a:extLst>
              </a:tr>
              <a:tr h="389546">
                <a:tc>
                  <a:txBody>
                    <a:bodyPr/>
                    <a:lstStyle/>
                    <a:p>
                      <a:endParaRPr lang="fr-FR" dirty="0"/>
                    </a:p>
                  </a:txBody>
                  <a:tcPr/>
                </a:tc>
                <a:tc>
                  <a:txBody>
                    <a:bodyPr/>
                    <a:lstStyle/>
                    <a:p>
                      <a:r>
                        <a:rPr lang="en-US" dirty="0" smtClean="0"/>
                        <a:t>educational opportunities </a:t>
                      </a:r>
                      <a:endParaRPr lang="fr-FR" dirty="0"/>
                    </a:p>
                  </a:txBody>
                  <a:tcPr/>
                </a:tc>
                <a:extLst>
                  <a:ext uri="{0D108BD9-81ED-4DB2-BD59-A6C34878D82A}">
                    <a16:rowId xmlns:a16="http://schemas.microsoft.com/office/drawing/2014/main" val="399951395"/>
                  </a:ext>
                </a:extLst>
              </a:tr>
              <a:tr h="389546">
                <a:tc>
                  <a:txBody>
                    <a:bodyPr/>
                    <a:lstStyle/>
                    <a:p>
                      <a:endParaRPr lang="fr-FR" dirty="0"/>
                    </a:p>
                  </a:txBody>
                  <a:tcPr/>
                </a:tc>
                <a:tc>
                  <a:txBody>
                    <a:bodyPr/>
                    <a:lstStyle/>
                    <a:p>
                      <a:r>
                        <a:rPr lang="en-US" dirty="0" smtClean="0"/>
                        <a:t>clean drinking water hygienic living conditions </a:t>
                      </a:r>
                      <a:endParaRPr lang="fr-FR" dirty="0"/>
                    </a:p>
                  </a:txBody>
                  <a:tcPr/>
                </a:tc>
                <a:extLst>
                  <a:ext uri="{0D108BD9-81ED-4DB2-BD59-A6C34878D82A}">
                    <a16:rowId xmlns:a16="http://schemas.microsoft.com/office/drawing/2014/main" val="3881080261"/>
                  </a:ext>
                </a:extLst>
              </a:tr>
              <a:tr h="389546">
                <a:tc>
                  <a:txBody>
                    <a:bodyPr/>
                    <a:lstStyle/>
                    <a:p>
                      <a:endParaRPr lang="fr-FR" dirty="0"/>
                    </a:p>
                  </a:txBody>
                  <a:tcPr/>
                </a:tc>
                <a:tc>
                  <a:txBody>
                    <a:bodyPr/>
                    <a:lstStyle/>
                    <a:p>
                      <a:r>
                        <a:rPr lang="en-US" dirty="0" smtClean="0"/>
                        <a:t>cultural </a:t>
                      </a:r>
                      <a:r>
                        <a:rPr lang="en-US" dirty="0" err="1" smtClean="0"/>
                        <a:t>programmes</a:t>
                      </a:r>
                      <a:endParaRPr lang="fr-FR" dirty="0"/>
                    </a:p>
                  </a:txBody>
                  <a:tcPr/>
                </a:tc>
                <a:extLst>
                  <a:ext uri="{0D108BD9-81ED-4DB2-BD59-A6C34878D82A}">
                    <a16:rowId xmlns:a16="http://schemas.microsoft.com/office/drawing/2014/main" val="3915602310"/>
                  </a:ext>
                </a:extLst>
              </a:tr>
              <a:tr h="389546">
                <a:tc>
                  <a:txBody>
                    <a:bodyPr/>
                    <a:lstStyle/>
                    <a:p>
                      <a:endParaRPr lang="fr-FR" dirty="0"/>
                    </a:p>
                  </a:txBody>
                  <a:tcPr/>
                </a:tc>
                <a:tc>
                  <a:txBody>
                    <a:bodyPr/>
                    <a:lstStyle/>
                    <a:p>
                      <a:r>
                        <a:rPr lang="en-US" dirty="0" smtClean="0"/>
                        <a:t>Roads</a:t>
                      </a:r>
                      <a:endParaRPr lang="fr-FR" dirty="0"/>
                    </a:p>
                  </a:txBody>
                  <a:tcPr/>
                </a:tc>
                <a:extLst>
                  <a:ext uri="{0D108BD9-81ED-4DB2-BD59-A6C34878D82A}">
                    <a16:rowId xmlns:a16="http://schemas.microsoft.com/office/drawing/2014/main" val="829719454"/>
                  </a:ext>
                </a:extLst>
              </a:tr>
              <a:tr h="389546">
                <a:tc>
                  <a:txBody>
                    <a:bodyPr/>
                    <a:lstStyle/>
                    <a:p>
                      <a:endParaRPr lang="fr-FR" dirty="0"/>
                    </a:p>
                  </a:txBody>
                  <a:tcPr/>
                </a:tc>
                <a:tc>
                  <a:txBody>
                    <a:bodyPr/>
                    <a:lstStyle/>
                    <a:p>
                      <a:r>
                        <a:rPr lang="en-US" dirty="0" smtClean="0"/>
                        <a:t>health care </a:t>
                      </a:r>
                      <a:r>
                        <a:rPr lang="en-GB" dirty="0" smtClean="0"/>
                        <a:t>centres</a:t>
                      </a:r>
                      <a:endParaRPr lang="fr-FR" dirty="0"/>
                    </a:p>
                  </a:txBody>
                  <a:tcPr/>
                </a:tc>
                <a:extLst>
                  <a:ext uri="{0D108BD9-81ED-4DB2-BD59-A6C34878D82A}">
                    <a16:rowId xmlns:a16="http://schemas.microsoft.com/office/drawing/2014/main" val="4205789729"/>
                  </a:ext>
                </a:extLst>
              </a:tr>
              <a:tr h="389546">
                <a:tc>
                  <a:txBody>
                    <a:bodyPr/>
                    <a:lstStyle/>
                    <a:p>
                      <a:endParaRPr lang="fr-FR" dirty="0"/>
                    </a:p>
                  </a:txBody>
                  <a:tcPr/>
                </a:tc>
                <a:tc>
                  <a:txBody>
                    <a:bodyPr/>
                    <a:lstStyle/>
                    <a:p>
                      <a:r>
                        <a:rPr lang="en-GB" dirty="0" smtClean="0"/>
                        <a:t>economic integration </a:t>
                      </a:r>
                      <a:endParaRPr lang="fr-FR" dirty="0"/>
                    </a:p>
                  </a:txBody>
                  <a:tcPr/>
                </a:tc>
                <a:extLst>
                  <a:ext uri="{0D108BD9-81ED-4DB2-BD59-A6C34878D82A}">
                    <a16:rowId xmlns:a16="http://schemas.microsoft.com/office/drawing/2014/main" val="1512178908"/>
                  </a:ext>
                </a:extLst>
              </a:tr>
              <a:tr h="389546">
                <a:tc>
                  <a:txBody>
                    <a:bodyPr/>
                    <a:lstStyle/>
                    <a:p>
                      <a:endParaRPr lang="fr-FR" dirty="0"/>
                    </a:p>
                  </a:txBody>
                  <a:tcPr/>
                </a:tc>
                <a:tc>
                  <a:txBody>
                    <a:bodyPr/>
                    <a:lstStyle/>
                    <a:p>
                      <a:r>
                        <a:rPr lang="en-GB" dirty="0" smtClean="0"/>
                        <a:t>money and in-kind contributions</a:t>
                      </a:r>
                      <a:endParaRPr lang="fr-FR" dirty="0"/>
                    </a:p>
                  </a:txBody>
                  <a:tcPr/>
                </a:tc>
                <a:extLst>
                  <a:ext uri="{0D108BD9-81ED-4DB2-BD59-A6C34878D82A}">
                    <a16:rowId xmlns:a16="http://schemas.microsoft.com/office/drawing/2014/main" val="1881922740"/>
                  </a:ext>
                </a:extLst>
              </a:tr>
            </a:tbl>
          </a:graphicData>
        </a:graphic>
      </p:graphicFrame>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C455E77-6E5B-4A05-AE76-F8D4BCDB2A11}" type="slidenum">
              <a:rPr lang="fr-FR" smtClean="0"/>
              <a:t>5</a:t>
            </a:fld>
            <a:endParaRPr lang="fr-FR"/>
          </a:p>
        </p:txBody>
      </p:sp>
      <p:sp>
        <p:nvSpPr>
          <p:cNvPr id="9" name="Flèche droite 8"/>
          <p:cNvSpPr/>
          <p:nvPr/>
        </p:nvSpPr>
        <p:spPr>
          <a:xfrm>
            <a:off x="2047875" y="203835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droite 33"/>
          <p:cNvSpPr/>
          <p:nvPr/>
        </p:nvSpPr>
        <p:spPr>
          <a:xfrm>
            <a:off x="2047875" y="240030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lèche droite 34"/>
          <p:cNvSpPr/>
          <p:nvPr/>
        </p:nvSpPr>
        <p:spPr>
          <a:xfrm>
            <a:off x="2047875" y="282892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droite 35"/>
          <p:cNvSpPr/>
          <p:nvPr/>
        </p:nvSpPr>
        <p:spPr>
          <a:xfrm>
            <a:off x="2038350" y="320040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Flèche droite 36"/>
          <p:cNvSpPr/>
          <p:nvPr/>
        </p:nvSpPr>
        <p:spPr>
          <a:xfrm>
            <a:off x="2038350" y="359092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Flèche droite 37"/>
          <p:cNvSpPr/>
          <p:nvPr/>
        </p:nvSpPr>
        <p:spPr>
          <a:xfrm>
            <a:off x="2038350" y="398145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Flèche droite 38"/>
          <p:cNvSpPr/>
          <p:nvPr/>
        </p:nvSpPr>
        <p:spPr>
          <a:xfrm>
            <a:off x="2038350" y="436245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lèche droite 39"/>
          <p:cNvSpPr/>
          <p:nvPr/>
        </p:nvSpPr>
        <p:spPr>
          <a:xfrm>
            <a:off x="2038350" y="476250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lèche droite 40"/>
          <p:cNvSpPr/>
          <p:nvPr/>
        </p:nvSpPr>
        <p:spPr>
          <a:xfrm>
            <a:off x="2028825" y="515302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lèche droite 41"/>
          <p:cNvSpPr/>
          <p:nvPr/>
        </p:nvSpPr>
        <p:spPr>
          <a:xfrm>
            <a:off x="2028825" y="553402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013156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3000" y="609600"/>
            <a:ext cx="9875520" cy="1076325"/>
          </a:xfrm>
        </p:spPr>
        <p:txBody>
          <a:bodyPr>
            <a:noAutofit/>
          </a:bodyPr>
          <a:lstStyle/>
          <a:p>
            <a:r>
              <a:rPr lang="fr-FR" sz="2800" b="1" dirty="0"/>
              <a:t>Activity 1: </a:t>
            </a:r>
            <a:r>
              <a:rPr lang="en-US" sz="2800" b="1" dirty="0">
                <a:solidFill>
                  <a:schemeClr val="tx1"/>
                </a:solidFill>
              </a:rPr>
              <a:t>Read the ad on your student book (page 56) then identify the message that Carol Bellamy is sending through it?</a:t>
            </a:r>
            <a:endParaRPr lang="fr-FR" sz="2800" dirty="0">
              <a:solidFill>
                <a:schemeClr val="tx1"/>
              </a:solidFill>
            </a:endParaRP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C455E77-6E5B-4A05-AE76-F8D4BCDB2A11}" type="slidenum">
              <a:rPr lang="fr-FR" smtClean="0"/>
              <a:t>6</a:t>
            </a:fld>
            <a:endParaRPr lang="fr-FR"/>
          </a:p>
        </p:txBody>
      </p:sp>
      <p:sp>
        <p:nvSpPr>
          <p:cNvPr id="22" name="Espace réservé du contenu 4"/>
          <p:cNvSpPr>
            <a:spLocks noGrp="1"/>
          </p:cNvSpPr>
          <p:nvPr>
            <p:ph idx="1"/>
          </p:nvPr>
        </p:nvSpPr>
        <p:spPr>
          <a:xfrm>
            <a:off x="1143000" y="1895475"/>
            <a:ext cx="9872663" cy="4038600"/>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0" indent="0" algn="ctr">
              <a:lnSpc>
                <a:spcPct val="120000"/>
              </a:lnSpc>
              <a:buNone/>
            </a:pPr>
            <a:r>
              <a:rPr lang="en-US" sz="4000" b="1" dirty="0" smtClean="0"/>
              <a:t>Leadership </a:t>
            </a:r>
            <a:r>
              <a:rPr lang="en-US" sz="4000" b="1" dirty="0"/>
              <a:t>isn’t just for leaders. </a:t>
            </a:r>
            <a:endParaRPr lang="en-US" sz="4000" b="1" dirty="0" smtClean="0"/>
          </a:p>
          <a:p>
            <a:r>
              <a:rPr lang="en-US" sz="2900" dirty="0" smtClean="0"/>
              <a:t>“</a:t>
            </a:r>
            <a:r>
              <a:rPr lang="en-US" sz="2900" dirty="0"/>
              <a:t>Ensuring the rights and well-being of children is the key to sustained development in every country and to peace and security in the world. Meeting this responsibility fully, consistently, and at any cost, is the essence of </a:t>
            </a:r>
            <a:r>
              <a:rPr lang="en-US" sz="2900" dirty="0" smtClean="0"/>
              <a:t>leadership.</a:t>
            </a:r>
            <a:endParaRPr lang="fr-FR" sz="2900" dirty="0" smtClean="0"/>
          </a:p>
          <a:p>
            <a:r>
              <a:rPr lang="en-US" sz="2900" dirty="0" smtClean="0"/>
              <a:t>Yet</a:t>
            </a:r>
            <a:r>
              <a:rPr lang="en-US" sz="2900" dirty="0"/>
              <a:t>, commitment and action are required across the board. Not just from governments and organizations, but also from community activists and entrepreneurs, from artists and scientists, from religious leaders and journalists, and from children and adolescents themselves.” </a:t>
            </a:r>
            <a:endParaRPr lang="en-US" sz="2900" dirty="0" smtClean="0"/>
          </a:p>
          <a:p>
            <a:pPr algn="r">
              <a:lnSpc>
                <a:spcPct val="120000"/>
              </a:lnSpc>
            </a:pPr>
            <a:r>
              <a:rPr lang="en-US" sz="2100" dirty="0" smtClean="0"/>
              <a:t>Carol </a:t>
            </a:r>
            <a:r>
              <a:rPr lang="en-US" sz="2100" dirty="0"/>
              <a:t>Bellamy, </a:t>
            </a:r>
            <a:endParaRPr lang="en-US" sz="2100" dirty="0" smtClean="0"/>
          </a:p>
          <a:p>
            <a:pPr algn="r">
              <a:lnSpc>
                <a:spcPct val="120000"/>
              </a:lnSpc>
            </a:pPr>
            <a:r>
              <a:rPr lang="en-US" sz="2100" dirty="0" smtClean="0"/>
              <a:t>Executive </a:t>
            </a:r>
            <a:r>
              <a:rPr lang="en-US" sz="2100" dirty="0"/>
              <a:t>Director, </a:t>
            </a:r>
            <a:endParaRPr lang="en-US" sz="2100" dirty="0" smtClean="0"/>
          </a:p>
          <a:p>
            <a:pPr algn="r">
              <a:lnSpc>
                <a:spcPct val="120000"/>
              </a:lnSpc>
            </a:pPr>
            <a:r>
              <a:rPr lang="en-US" sz="2100" dirty="0" smtClean="0"/>
              <a:t>United </a:t>
            </a:r>
            <a:r>
              <a:rPr lang="en-US" sz="2100" dirty="0"/>
              <a:t>Nations Children’s Funds </a:t>
            </a:r>
            <a:endParaRPr lang="fr-FR" sz="2100" dirty="0"/>
          </a:p>
        </p:txBody>
      </p:sp>
    </p:spTree>
    <p:extLst>
      <p:ext uri="{BB962C8B-B14F-4D97-AF65-F5344CB8AC3E}">
        <p14:creationId xmlns:p14="http://schemas.microsoft.com/office/powerpoint/2010/main" val="2567689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3000" y="609600"/>
            <a:ext cx="9875520" cy="1076325"/>
          </a:xfrm>
        </p:spPr>
        <p:txBody>
          <a:bodyPr>
            <a:noAutofit/>
          </a:bodyPr>
          <a:lstStyle/>
          <a:p>
            <a:r>
              <a:rPr lang="fr-FR" sz="2800" b="1" dirty="0"/>
              <a:t>Activity 2: </a:t>
            </a:r>
            <a:r>
              <a:rPr lang="en-GB" sz="2800" b="1" dirty="0">
                <a:solidFill>
                  <a:schemeClr val="tx1"/>
                </a:solidFill>
              </a:rPr>
              <a:t>How can we help needy people in distanced areas?</a:t>
            </a:r>
            <a:endParaRPr lang="fr-FR" sz="2800" dirty="0">
              <a:solidFill>
                <a:schemeClr val="tx1"/>
              </a:solidFill>
            </a:endParaRPr>
          </a:p>
        </p:txBody>
      </p:sp>
      <p:graphicFrame>
        <p:nvGraphicFramePr>
          <p:cNvPr id="24" name="Espace réservé du contenu 23"/>
          <p:cNvGraphicFramePr>
            <a:graphicFrameLocks noGrp="1"/>
          </p:cNvGraphicFramePr>
          <p:nvPr>
            <p:ph idx="1"/>
            <p:extLst>
              <p:ext uri="{D42A27DB-BD31-4B8C-83A1-F6EECF244321}">
                <p14:modId xmlns:p14="http://schemas.microsoft.com/office/powerpoint/2010/main" val="533704114"/>
              </p:ext>
            </p:extLst>
          </p:nvPr>
        </p:nvGraphicFramePr>
        <p:xfrm>
          <a:off x="1866900" y="2114554"/>
          <a:ext cx="7629524" cy="2981320"/>
        </p:xfrm>
        <a:graphic>
          <a:graphicData uri="http://schemas.openxmlformats.org/drawingml/2006/table">
            <a:tbl>
              <a:tblPr>
                <a:tableStyleId>{93296810-A885-4BE3-A3E7-6D5BEEA58F35}</a:tableStyleId>
              </a:tblPr>
              <a:tblGrid>
                <a:gridCol w="714375">
                  <a:extLst>
                    <a:ext uri="{9D8B030D-6E8A-4147-A177-3AD203B41FA5}">
                      <a16:colId xmlns:a16="http://schemas.microsoft.com/office/drawing/2014/main" val="2706648052"/>
                    </a:ext>
                  </a:extLst>
                </a:gridCol>
                <a:gridCol w="6915149">
                  <a:extLst>
                    <a:ext uri="{9D8B030D-6E8A-4147-A177-3AD203B41FA5}">
                      <a16:colId xmlns:a16="http://schemas.microsoft.com/office/drawing/2014/main" val="3257110211"/>
                    </a:ext>
                  </a:extLst>
                </a:gridCol>
              </a:tblGrid>
              <a:tr h="596264">
                <a:tc>
                  <a:txBody>
                    <a:bodyPr/>
                    <a:lstStyle/>
                    <a:p>
                      <a:pPr lvl="0"/>
                      <a:endParaRPr lang="fr-FR" dirty="0"/>
                    </a:p>
                  </a:txBody>
                  <a:tcPr/>
                </a:tc>
                <a:tc>
                  <a:txBody>
                    <a:bodyPr/>
                    <a:lstStyle/>
                    <a:p>
                      <a:pPr lvl="0">
                        <a:lnSpc>
                          <a:spcPct val="150000"/>
                        </a:lnSpc>
                      </a:pPr>
                      <a:r>
                        <a:rPr lang="en-US" dirty="0" smtClean="0"/>
                        <a:t>Join organizations / associations </a:t>
                      </a:r>
                      <a:endParaRPr lang="fr-FR" dirty="0"/>
                    </a:p>
                  </a:txBody>
                  <a:tcPr/>
                </a:tc>
                <a:extLst>
                  <a:ext uri="{0D108BD9-81ED-4DB2-BD59-A6C34878D82A}">
                    <a16:rowId xmlns:a16="http://schemas.microsoft.com/office/drawing/2014/main" val="4033061439"/>
                  </a:ext>
                </a:extLst>
              </a:tr>
              <a:tr h="596264">
                <a:tc>
                  <a:txBody>
                    <a:bodyPr/>
                    <a:lstStyle/>
                    <a:p>
                      <a:endParaRPr lang="fr-FR" dirty="0"/>
                    </a:p>
                  </a:txBody>
                  <a:tcPr/>
                </a:tc>
                <a:tc>
                  <a:txBody>
                    <a:bodyPr/>
                    <a:lstStyle/>
                    <a:p>
                      <a:pPr lvl="0">
                        <a:lnSpc>
                          <a:spcPct val="150000"/>
                        </a:lnSpc>
                      </a:pPr>
                      <a:r>
                        <a:rPr lang="en-US" dirty="0" smtClean="0"/>
                        <a:t>Participate in voluntary work </a:t>
                      </a:r>
                      <a:endParaRPr lang="fr-FR" dirty="0"/>
                    </a:p>
                  </a:txBody>
                  <a:tcPr/>
                </a:tc>
                <a:extLst>
                  <a:ext uri="{0D108BD9-81ED-4DB2-BD59-A6C34878D82A}">
                    <a16:rowId xmlns:a16="http://schemas.microsoft.com/office/drawing/2014/main" val="4007897613"/>
                  </a:ext>
                </a:extLst>
              </a:tr>
              <a:tr h="596264">
                <a:tc>
                  <a:txBody>
                    <a:bodyPr/>
                    <a:lstStyle/>
                    <a:p>
                      <a:endParaRPr lang="fr-FR" dirty="0"/>
                    </a:p>
                  </a:txBody>
                  <a:tcPr/>
                </a:tc>
                <a:tc>
                  <a:txBody>
                    <a:bodyPr/>
                    <a:lstStyle/>
                    <a:p>
                      <a:pPr lvl="0">
                        <a:lnSpc>
                          <a:spcPct val="150000"/>
                        </a:lnSpc>
                      </a:pPr>
                      <a:r>
                        <a:rPr lang="en-US" dirty="0" smtClean="0"/>
                        <a:t>Participate in charity events </a:t>
                      </a:r>
                      <a:endParaRPr lang="fr-FR" dirty="0"/>
                    </a:p>
                  </a:txBody>
                  <a:tcPr/>
                </a:tc>
                <a:extLst>
                  <a:ext uri="{0D108BD9-81ED-4DB2-BD59-A6C34878D82A}">
                    <a16:rowId xmlns:a16="http://schemas.microsoft.com/office/drawing/2014/main" val="1210241982"/>
                  </a:ext>
                </a:extLst>
              </a:tr>
              <a:tr h="596264">
                <a:tc>
                  <a:txBody>
                    <a:bodyPr/>
                    <a:lstStyle/>
                    <a:p>
                      <a:endParaRPr lang="fr-FR" dirty="0"/>
                    </a:p>
                  </a:txBody>
                  <a:tcPr/>
                </a:tc>
                <a:tc>
                  <a:txBody>
                    <a:bodyPr/>
                    <a:lstStyle/>
                    <a:p>
                      <a:pPr lvl="0">
                        <a:lnSpc>
                          <a:spcPct val="150000"/>
                        </a:lnSpc>
                      </a:pPr>
                      <a:r>
                        <a:rPr lang="en-US" dirty="0" smtClean="0"/>
                        <a:t>Donate money, clothes, </a:t>
                      </a:r>
                      <a:r>
                        <a:rPr lang="en-US" dirty="0" err="1" smtClean="0"/>
                        <a:t>etc</a:t>
                      </a:r>
                      <a:endParaRPr lang="fr-FR" dirty="0"/>
                    </a:p>
                  </a:txBody>
                  <a:tcPr/>
                </a:tc>
                <a:extLst>
                  <a:ext uri="{0D108BD9-81ED-4DB2-BD59-A6C34878D82A}">
                    <a16:rowId xmlns:a16="http://schemas.microsoft.com/office/drawing/2014/main" val="399951395"/>
                  </a:ext>
                </a:extLst>
              </a:tr>
              <a:tr h="596264">
                <a:tc>
                  <a:txBody>
                    <a:bodyPr/>
                    <a:lstStyle/>
                    <a:p>
                      <a:endParaRPr lang="fr-FR" dirty="0"/>
                    </a:p>
                  </a:txBody>
                  <a:tcPr/>
                </a:tc>
                <a:tc>
                  <a:txBody>
                    <a:bodyPr/>
                    <a:lstStyle/>
                    <a:p>
                      <a:pPr lvl="0">
                        <a:lnSpc>
                          <a:spcPct val="150000"/>
                        </a:lnSpc>
                      </a:pPr>
                      <a:r>
                        <a:rPr lang="en-US" dirty="0" smtClean="0"/>
                        <a:t>Raise people’s awareness about those people in need </a:t>
                      </a:r>
                      <a:endParaRPr lang="fr-FR" dirty="0"/>
                    </a:p>
                  </a:txBody>
                  <a:tcPr/>
                </a:tc>
                <a:extLst>
                  <a:ext uri="{0D108BD9-81ED-4DB2-BD59-A6C34878D82A}">
                    <a16:rowId xmlns:a16="http://schemas.microsoft.com/office/drawing/2014/main" val="3881080261"/>
                  </a:ext>
                </a:extLst>
              </a:tr>
            </a:tbl>
          </a:graphicData>
        </a:graphic>
      </p:graphicFrame>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C455E77-6E5B-4A05-AE76-F8D4BCDB2A11}" type="slidenum">
              <a:rPr lang="fr-FR" smtClean="0"/>
              <a:t>7</a:t>
            </a:fld>
            <a:endParaRPr lang="fr-FR"/>
          </a:p>
        </p:txBody>
      </p:sp>
      <p:sp>
        <p:nvSpPr>
          <p:cNvPr id="22" name="Flèche droite 21"/>
          <p:cNvSpPr/>
          <p:nvPr/>
        </p:nvSpPr>
        <p:spPr>
          <a:xfrm>
            <a:off x="2095500" y="231457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droite 22"/>
          <p:cNvSpPr/>
          <p:nvPr/>
        </p:nvSpPr>
        <p:spPr>
          <a:xfrm>
            <a:off x="2124075" y="3495675"/>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a:off x="2114550" y="409575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a:off x="2124075" y="470535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droite 27"/>
          <p:cNvSpPr/>
          <p:nvPr/>
        </p:nvSpPr>
        <p:spPr>
          <a:xfrm>
            <a:off x="2124075" y="2895600"/>
            <a:ext cx="3048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80344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a:r>
              <a:rPr lang="fr-FR" sz="2800" b="1" dirty="0"/>
              <a:t>Activity 2: </a:t>
            </a:r>
            <a:r>
              <a:rPr lang="en-GB" sz="2800" b="1" dirty="0">
                <a:solidFill>
                  <a:schemeClr val="tx1"/>
                </a:solidFill>
              </a:rPr>
              <a:t>Read the report about UNICEF, then answer the following questions.</a:t>
            </a:r>
            <a:endParaRPr lang="fr-FR" sz="2800" b="1" dirty="0">
              <a:solidFill>
                <a:schemeClr val="tx1"/>
              </a:solidFill>
            </a:endParaRPr>
          </a:p>
        </p:txBody>
      </p:sp>
      <p:sp>
        <p:nvSpPr>
          <p:cNvPr id="3" name="Espace réservé du contenu 2"/>
          <p:cNvSpPr>
            <a:spLocks noGrp="1"/>
          </p:cNvSpPr>
          <p:nvPr>
            <p:ph idx="1"/>
          </p:nvPr>
        </p:nvSpPr>
        <p:spPr/>
        <p:txBody>
          <a:bodyPr>
            <a:normAutofit fontScale="92500" lnSpcReduction="10000"/>
          </a:bodyPr>
          <a:lstStyle/>
          <a:p>
            <a:r>
              <a:rPr lang="en-US" b="1" dirty="0">
                <a:solidFill>
                  <a:schemeClr val="tx1"/>
                </a:solidFill>
              </a:rPr>
              <a:t>UNICEF</a:t>
            </a:r>
            <a:r>
              <a:rPr lang="en-US" dirty="0">
                <a:solidFill>
                  <a:schemeClr val="tx1"/>
                </a:solidFill>
              </a:rPr>
              <a:t>, </a:t>
            </a:r>
            <a:r>
              <a:rPr lang="en-US" u="sng" dirty="0">
                <a:hlinkClick r:id="rId2"/>
              </a:rPr>
              <a:t>acronym</a:t>
            </a:r>
            <a:r>
              <a:rPr lang="en-US" dirty="0"/>
              <a:t> </a:t>
            </a:r>
            <a:r>
              <a:rPr lang="en-US" dirty="0">
                <a:solidFill>
                  <a:schemeClr val="tx1"/>
                </a:solidFill>
              </a:rPr>
              <a:t>of </a:t>
            </a:r>
            <a:r>
              <a:rPr lang="en-US" b="1" dirty="0">
                <a:solidFill>
                  <a:schemeClr val="tx1"/>
                </a:solidFill>
              </a:rPr>
              <a:t>United Nations Children’s Fund</a:t>
            </a:r>
            <a:r>
              <a:rPr lang="en-US" dirty="0">
                <a:solidFill>
                  <a:schemeClr val="tx1"/>
                </a:solidFill>
              </a:rPr>
              <a:t>, formerly (1946–53) </a:t>
            </a:r>
            <a:r>
              <a:rPr lang="en-US" b="1" dirty="0">
                <a:solidFill>
                  <a:schemeClr val="tx1"/>
                </a:solidFill>
              </a:rPr>
              <a:t>United Nations International Children’s Emergency Fund</a:t>
            </a:r>
            <a:r>
              <a:rPr lang="en-US" dirty="0">
                <a:solidFill>
                  <a:schemeClr val="tx1"/>
                </a:solidFill>
              </a:rPr>
              <a:t>, special program of the </a:t>
            </a:r>
            <a:r>
              <a:rPr lang="en-US" u="sng" dirty="0">
                <a:solidFill>
                  <a:schemeClr val="tx1"/>
                </a:solidFill>
                <a:hlinkClick r:id="rId3"/>
              </a:rPr>
              <a:t>United Nations</a:t>
            </a:r>
            <a:r>
              <a:rPr lang="en-US" dirty="0">
                <a:solidFill>
                  <a:schemeClr val="tx1"/>
                </a:solidFill>
              </a:rPr>
              <a:t> (UN) devoted to aiding national efforts to improve the</a:t>
            </a:r>
            <a:r>
              <a:rPr lang="en-US" dirty="0"/>
              <a:t> </a:t>
            </a:r>
            <a:r>
              <a:rPr lang="en-US" u="sng" dirty="0">
                <a:hlinkClick r:id="rId4"/>
              </a:rPr>
              <a:t>health</a:t>
            </a:r>
            <a:r>
              <a:rPr lang="en-US" dirty="0">
                <a:solidFill>
                  <a:schemeClr val="tx1"/>
                </a:solidFill>
              </a:rPr>
              <a:t>, nutrition,</a:t>
            </a:r>
            <a:r>
              <a:rPr lang="en-US" dirty="0"/>
              <a:t> </a:t>
            </a:r>
            <a:r>
              <a:rPr lang="en-US" u="sng" dirty="0">
                <a:hlinkClick r:id="rId5"/>
              </a:rPr>
              <a:t>education</a:t>
            </a:r>
            <a:r>
              <a:rPr lang="en-US" dirty="0">
                <a:solidFill>
                  <a:schemeClr val="tx1"/>
                </a:solidFill>
              </a:rPr>
              <a:t>, and </a:t>
            </a:r>
            <a:r>
              <a:rPr lang="en-US" u="sng" dirty="0">
                <a:hlinkClick r:id="rId6"/>
              </a:rPr>
              <a:t>general welfare</a:t>
            </a:r>
            <a:r>
              <a:rPr lang="en-US" dirty="0"/>
              <a:t> </a:t>
            </a:r>
            <a:r>
              <a:rPr lang="en-US" dirty="0">
                <a:solidFill>
                  <a:schemeClr val="tx1"/>
                </a:solidFill>
              </a:rPr>
              <a:t>of children.</a:t>
            </a:r>
            <a:endParaRPr lang="fr-FR" dirty="0">
              <a:solidFill>
                <a:schemeClr val="tx1"/>
              </a:solidFill>
            </a:endParaRPr>
          </a:p>
          <a:p>
            <a:r>
              <a:rPr lang="en-US" dirty="0">
                <a:solidFill>
                  <a:schemeClr val="tx1"/>
                </a:solidFill>
              </a:rPr>
              <a:t>UNICEF was created in 1946 to provide relief to children in countries devastated by</a:t>
            </a:r>
            <a:r>
              <a:rPr lang="en-US" dirty="0"/>
              <a:t> </a:t>
            </a:r>
            <a:r>
              <a:rPr lang="en-US" u="sng" dirty="0">
                <a:hlinkClick r:id="rId7"/>
              </a:rPr>
              <a:t>World War II</a:t>
            </a:r>
            <a:r>
              <a:rPr lang="en-US" dirty="0">
                <a:solidFill>
                  <a:schemeClr val="tx1"/>
                </a:solidFill>
              </a:rPr>
              <a:t>. After 1950 the fund directed its efforts toward general programs for the improvement of</a:t>
            </a:r>
            <a:r>
              <a:rPr lang="en-US" dirty="0"/>
              <a:t> </a:t>
            </a:r>
            <a:r>
              <a:rPr lang="en-US" u="sng" dirty="0">
                <a:hlinkClick r:id="rId8"/>
              </a:rPr>
              <a:t>children’s welfare</a:t>
            </a:r>
            <a:r>
              <a:rPr lang="en-US" dirty="0">
                <a:solidFill>
                  <a:schemeClr val="tx1"/>
                </a:solidFill>
              </a:rPr>
              <a:t>, particularly in less-developed countries and in various emergency situations. UNICEF has concentrated much of its effort in areas in which relatively small expenditures can have a significant impact on the lives of the most disadvantaged children, such as the prevention and treatment of disease; it also provides funding for health services, educational facilities, and other welfare services. Since 1996 UNICEF programs have been guided by the</a:t>
            </a:r>
            <a:r>
              <a:rPr lang="en-US" dirty="0"/>
              <a:t> </a:t>
            </a:r>
            <a:r>
              <a:rPr lang="en-US" u="sng" dirty="0">
                <a:hlinkClick r:id="rId9"/>
              </a:rPr>
              <a:t>Convention on the Rights of the Child</a:t>
            </a:r>
            <a:r>
              <a:rPr lang="en-US" dirty="0"/>
              <a:t> </a:t>
            </a:r>
            <a:r>
              <a:rPr lang="en-US" dirty="0">
                <a:solidFill>
                  <a:schemeClr val="tx1"/>
                </a:solidFill>
              </a:rPr>
              <a:t>(1989), which affirms the right of all children to “the enjoyment of the highest attainable standard of health and to facilities for the treatment of illness and rehabilitation of health.” UNICEF’s activities are financed by both government and private contributions.</a:t>
            </a:r>
            <a:endParaRPr lang="fr-FR" dirty="0">
              <a:solidFill>
                <a:schemeClr val="tx1"/>
              </a:solidFill>
            </a:endParaRPr>
          </a:p>
          <a:p>
            <a:pPr lvl="0"/>
            <a:endParaRPr lang="fr-FR" dirty="0"/>
          </a:p>
        </p:txBody>
      </p:sp>
    </p:spTree>
    <p:extLst>
      <p:ext uri="{BB962C8B-B14F-4D97-AF65-F5344CB8AC3E}">
        <p14:creationId xmlns:p14="http://schemas.microsoft.com/office/powerpoint/2010/main" val="348600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b="1" dirty="0"/>
              <a:t>Activity 2: </a:t>
            </a:r>
            <a:r>
              <a:rPr lang="en-GB" sz="2800" b="1" dirty="0">
                <a:solidFill>
                  <a:schemeClr val="tx1"/>
                </a:solidFill>
              </a:rPr>
              <a:t>Read the report about UNICEF, then answer the following questions.</a:t>
            </a:r>
            <a:endParaRPr lang="fr-FR" sz="2800" b="1" dirty="0">
              <a:solidFill>
                <a:schemeClr val="tx1"/>
              </a:solidFill>
            </a:endParaRPr>
          </a:p>
        </p:txBody>
      </p:sp>
      <p:sp>
        <p:nvSpPr>
          <p:cNvPr id="3" name="Espace réservé du contenu 2"/>
          <p:cNvSpPr>
            <a:spLocks noGrp="1"/>
          </p:cNvSpPr>
          <p:nvPr>
            <p:ph idx="1"/>
          </p:nvPr>
        </p:nvSpPr>
        <p:spPr>
          <a:xfrm>
            <a:off x="1190625" y="2162175"/>
            <a:ext cx="9915525" cy="4038600"/>
          </a:xfrm>
        </p:spPr>
        <p:txBody>
          <a:bodyPr>
            <a:normAutofit/>
          </a:bodyPr>
          <a:lstStyle/>
          <a:p>
            <a:pPr marL="0" indent="-514350">
              <a:lnSpc>
                <a:spcPct val="100000"/>
              </a:lnSpc>
              <a:buFont typeface="+mj-lt"/>
              <a:buAutoNum type="alphaLcParenR"/>
            </a:pPr>
            <a:r>
              <a:rPr lang="en-US" sz="2800" dirty="0">
                <a:solidFill>
                  <a:schemeClr val="dk1"/>
                </a:solidFill>
              </a:rPr>
              <a:t>Which countries does UNICEF focus on?</a:t>
            </a:r>
            <a:endParaRPr lang="fr-FR" sz="2800" dirty="0">
              <a:solidFill>
                <a:schemeClr val="dk1"/>
              </a:solidFill>
            </a:endParaRPr>
          </a:p>
          <a:p>
            <a:pPr marL="0" indent="-514350">
              <a:lnSpc>
                <a:spcPct val="100000"/>
              </a:lnSpc>
              <a:buFont typeface="+mj-lt"/>
              <a:buAutoNum type="alphaLcParenR"/>
            </a:pPr>
            <a:r>
              <a:rPr lang="en-US" sz="2800" dirty="0">
                <a:solidFill>
                  <a:schemeClr val="dk1"/>
                </a:solidFill>
              </a:rPr>
              <a:t>What are the UNICEF’s main contributions?</a:t>
            </a:r>
            <a:endParaRPr lang="fr-FR" sz="2800" dirty="0">
              <a:solidFill>
                <a:schemeClr val="dk1"/>
              </a:solidFill>
            </a:endParaRPr>
          </a:p>
          <a:p>
            <a:pPr marL="0" indent="-514350">
              <a:lnSpc>
                <a:spcPct val="100000"/>
              </a:lnSpc>
              <a:buFont typeface="+mj-lt"/>
              <a:buAutoNum type="alphaLcParenR"/>
            </a:pPr>
            <a:r>
              <a:rPr lang="en-US" sz="2800" dirty="0">
                <a:solidFill>
                  <a:schemeClr val="dk1"/>
                </a:solidFill>
              </a:rPr>
              <a:t>Where does the money come from?</a:t>
            </a:r>
            <a:endParaRPr lang="fr-FR" sz="2800" dirty="0">
              <a:solidFill>
                <a:schemeClr val="dk1"/>
              </a:solidFill>
            </a:endParaRPr>
          </a:p>
          <a:p>
            <a:pPr marL="0" indent="-514350">
              <a:lnSpc>
                <a:spcPct val="100000"/>
              </a:lnSpc>
              <a:buFont typeface="+mj-lt"/>
              <a:buAutoNum type="alphaLcParenR"/>
            </a:pPr>
            <a:r>
              <a:rPr lang="en-US" sz="2800" dirty="0">
                <a:solidFill>
                  <a:schemeClr val="dk1"/>
                </a:solidFill>
              </a:rPr>
              <a:t>Name other organizations or associations you know in your country or across the globe</a:t>
            </a:r>
            <a:r>
              <a:rPr lang="en-US" sz="2800" dirty="0">
                <a:solidFill>
                  <a:schemeClr val="dk1"/>
                </a:solidFill>
              </a:rPr>
              <a:t>.</a:t>
            </a:r>
            <a:endParaRPr lang="fr-FR" sz="2800" dirty="0">
              <a:solidFill>
                <a:schemeClr val="dk1"/>
              </a:solidFill>
            </a:endParaRPr>
          </a:p>
        </p:txBody>
      </p:sp>
    </p:spTree>
    <p:extLst>
      <p:ext uri="{BB962C8B-B14F-4D97-AF65-F5344CB8AC3E}">
        <p14:creationId xmlns:p14="http://schemas.microsoft.com/office/powerpoint/2010/main" val="2471091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ontents">
  <a:themeElements>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thinThick">
          <a:noFill/>
          <a:tailEnd type="triangle"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2_Contents">
  <a:themeElements>
    <a:clrScheme name="Personnalisé 6">
      <a:dk1>
        <a:sysClr val="windowText" lastClr="000000"/>
      </a:dk1>
      <a:lt1>
        <a:sysClr val="window" lastClr="FFFFFF"/>
      </a:lt1>
      <a:dk2>
        <a:srgbClr val="000000"/>
      </a:dk2>
      <a:lt2>
        <a:srgbClr val="F8F8F8"/>
      </a:lt2>
      <a:accent1>
        <a:srgbClr val="000000"/>
      </a:accent1>
      <a:accent2>
        <a:srgbClr val="000000"/>
      </a:accent2>
      <a:accent3>
        <a:srgbClr val="969696"/>
      </a:accent3>
      <a:accent4>
        <a:srgbClr val="808080"/>
      </a:accent4>
      <a:accent5>
        <a:srgbClr val="5F5F5F"/>
      </a:accent5>
      <a:accent6>
        <a:srgbClr val="4D4D4D"/>
      </a:accent6>
      <a:hlink>
        <a:srgbClr val="5F5F5F"/>
      </a:hlink>
      <a:folHlink>
        <a:srgbClr val="919191"/>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Base">
  <a:themeElements>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849</Words>
  <Application>Microsoft Office PowerPoint</Application>
  <PresentationFormat>Grand écran</PresentationFormat>
  <Paragraphs>89</Paragraphs>
  <Slides>12</Slides>
  <Notes>0</Notes>
  <HiddenSlides>0</HiddenSlides>
  <MMClips>0</MMClips>
  <ScaleCrop>false</ScaleCrop>
  <HeadingPairs>
    <vt:vector size="6" baseType="variant">
      <vt:variant>
        <vt:lpstr>Polices utilisées</vt:lpstr>
      </vt:variant>
      <vt:variant>
        <vt:i4>9</vt:i4>
      </vt:variant>
      <vt:variant>
        <vt:lpstr>Thème</vt:lpstr>
      </vt:variant>
      <vt:variant>
        <vt:i4>4</vt:i4>
      </vt:variant>
      <vt:variant>
        <vt:lpstr>Titres des diapositives</vt:lpstr>
      </vt:variant>
      <vt:variant>
        <vt:i4>12</vt:i4>
      </vt:variant>
    </vt:vector>
  </HeadingPairs>
  <TitlesOfParts>
    <vt:vector size="25" baseType="lpstr">
      <vt:lpstr>Arial</vt:lpstr>
      <vt:lpstr>Calibri</vt:lpstr>
      <vt:lpstr>Corbel</vt:lpstr>
      <vt:lpstr>Roboto</vt:lpstr>
      <vt:lpstr>Roboto Condensed Light</vt:lpstr>
      <vt:lpstr>Roboto Light</vt:lpstr>
      <vt:lpstr>Spica Neue</vt:lpstr>
      <vt:lpstr>Spica Neue Light</vt:lpstr>
      <vt:lpstr>Wingdings</vt:lpstr>
      <vt:lpstr>1_Contents</vt:lpstr>
      <vt:lpstr>Contents</vt:lpstr>
      <vt:lpstr>2_Contents</vt:lpstr>
      <vt:lpstr>Base</vt:lpstr>
      <vt:lpstr>HELLO,</vt:lpstr>
      <vt:lpstr>Philanthropy </vt:lpstr>
      <vt:lpstr>Lesson Objectives</vt:lpstr>
      <vt:lpstr>Activity 1: Fill in the blanks with words from the box. sanitation / rural housing / roads / water / electricity / transportation</vt:lpstr>
      <vt:lpstr>Activity 1: With reference to the previous activity what do you think those people need</vt:lpstr>
      <vt:lpstr>Activity 1: Read the ad on your student book (page 56) then identify the message that Carol Bellamy is sending through it?</vt:lpstr>
      <vt:lpstr>Activity 2: How can we help needy people in distanced areas?</vt:lpstr>
      <vt:lpstr>Activity 2: Read the report about UNICEF, then answer the following questions.</vt:lpstr>
      <vt:lpstr>Activity 2: Read the report about UNICEF, then answer the following questions.</vt:lpstr>
      <vt:lpstr>Activity 3:  </vt:lpstr>
      <vt:lpstr>Activity 3: The different features of an effective speech: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Philanthropy (Module 2)</dc:title>
  <dc:creator>LENOVO X280</dc:creator>
  <cp:lastModifiedBy>STREAMLIVE</cp:lastModifiedBy>
  <cp:revision>17</cp:revision>
  <dcterms:created xsi:type="dcterms:W3CDTF">2023-01-27T14:53:55Z</dcterms:created>
  <dcterms:modified xsi:type="dcterms:W3CDTF">2023-01-27T20:13:52Z</dcterms:modified>
</cp:coreProperties>
</file>